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73"/>
  </p:notesMasterIdLst>
  <p:handoutMasterIdLst>
    <p:handoutMasterId r:id="rId74"/>
  </p:handoutMasterIdLst>
  <p:sldIdLst>
    <p:sldId id="269" r:id="rId5"/>
    <p:sldId id="300" r:id="rId6"/>
    <p:sldId id="278" r:id="rId7"/>
    <p:sldId id="275" r:id="rId8"/>
    <p:sldId id="276" r:id="rId9"/>
    <p:sldId id="295" r:id="rId10"/>
    <p:sldId id="296" r:id="rId11"/>
    <p:sldId id="297" r:id="rId12"/>
    <p:sldId id="299" r:id="rId13"/>
    <p:sldId id="301" r:id="rId14"/>
    <p:sldId id="302" r:id="rId15"/>
    <p:sldId id="303" r:id="rId16"/>
    <p:sldId id="304" r:id="rId17"/>
    <p:sldId id="305" r:id="rId18"/>
    <p:sldId id="306" r:id="rId19"/>
    <p:sldId id="307" r:id="rId20"/>
    <p:sldId id="308" r:id="rId21"/>
    <p:sldId id="309" r:id="rId22"/>
    <p:sldId id="310" r:id="rId23"/>
    <p:sldId id="311" r:id="rId24"/>
    <p:sldId id="312" r:id="rId25"/>
    <p:sldId id="313" r:id="rId26"/>
    <p:sldId id="314" r:id="rId27"/>
    <p:sldId id="315" r:id="rId28"/>
    <p:sldId id="316" r:id="rId29"/>
    <p:sldId id="317" r:id="rId30"/>
    <p:sldId id="318" r:id="rId31"/>
    <p:sldId id="319" r:id="rId32"/>
    <p:sldId id="320" r:id="rId33"/>
    <p:sldId id="321" r:id="rId34"/>
    <p:sldId id="322" r:id="rId35"/>
    <p:sldId id="323" r:id="rId36"/>
    <p:sldId id="324" r:id="rId37"/>
    <p:sldId id="325" r:id="rId38"/>
    <p:sldId id="326" r:id="rId39"/>
    <p:sldId id="327" r:id="rId40"/>
    <p:sldId id="328" r:id="rId41"/>
    <p:sldId id="329" r:id="rId42"/>
    <p:sldId id="330" r:id="rId43"/>
    <p:sldId id="331" r:id="rId44"/>
    <p:sldId id="332" r:id="rId45"/>
    <p:sldId id="333" r:id="rId46"/>
    <p:sldId id="334" r:id="rId47"/>
    <p:sldId id="335" r:id="rId48"/>
    <p:sldId id="336" r:id="rId49"/>
    <p:sldId id="337" r:id="rId50"/>
    <p:sldId id="349" r:id="rId51"/>
    <p:sldId id="355" r:id="rId52"/>
    <p:sldId id="356" r:id="rId53"/>
    <p:sldId id="357" r:id="rId54"/>
    <p:sldId id="358" r:id="rId55"/>
    <p:sldId id="348" r:id="rId56"/>
    <p:sldId id="338" r:id="rId57"/>
    <p:sldId id="339" r:id="rId58"/>
    <p:sldId id="340" r:id="rId59"/>
    <p:sldId id="341" r:id="rId60"/>
    <p:sldId id="342" r:id="rId61"/>
    <p:sldId id="343" r:id="rId62"/>
    <p:sldId id="344" r:id="rId63"/>
    <p:sldId id="345" r:id="rId64"/>
    <p:sldId id="346" r:id="rId65"/>
    <p:sldId id="347" r:id="rId66"/>
    <p:sldId id="350" r:id="rId67"/>
    <p:sldId id="351" r:id="rId68"/>
    <p:sldId id="352" r:id="rId69"/>
    <p:sldId id="353" r:id="rId70"/>
    <p:sldId id="354" r:id="rId71"/>
    <p:sldId id="359" r:id="rId72"/>
  </p:sldIdLst>
  <p:sldSz cx="9144000" cy="6858000" type="screen4x3"/>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201">
          <p15:clr>
            <a:srgbClr val="A4A3A4"/>
          </p15:clr>
        </p15:guide>
        <p15:guide id="2" pos="3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7D8B8"/>
    <a:srgbClr val="00A652"/>
    <a:srgbClr val="004621"/>
    <a:srgbClr val="00A651"/>
    <a:srgbClr val="00602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79" d="100"/>
          <a:sy n="79" d="100"/>
        </p:scale>
        <p:origin x="198" y="84"/>
      </p:cViewPr>
      <p:guideLst>
        <p:guide orient="horz" pos="4201"/>
        <p:guide pos="340"/>
      </p:guideLst>
    </p:cSldViewPr>
  </p:slideViewPr>
  <p:notesTextViewPr>
    <p:cViewPr>
      <p:scale>
        <a:sx n="100" d="100"/>
        <a:sy n="100" d="100"/>
      </p:scale>
      <p:origin x="0" y="0"/>
    </p:cViewPr>
  </p:notesTextViewPr>
  <p:sorterViewPr>
    <p:cViewPr>
      <p:scale>
        <a:sx n="100" d="100"/>
        <a:sy n="100" d="100"/>
      </p:scale>
      <p:origin x="0" y="0"/>
    </p:cViewPr>
  </p:sorterViewPr>
  <p:notesViewPr>
    <p:cSldViewPr>
      <p:cViewPr varScale="1">
        <p:scale>
          <a:sx n="87" d="100"/>
          <a:sy n="87" d="100"/>
        </p:scale>
        <p:origin x="3762" y="7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slide" Target="slides/slide64.xml"/><Relationship Id="rId76" Type="http://schemas.openxmlformats.org/officeDocument/2006/relationships/viewProps" Target="viewProps.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61" Type="http://schemas.openxmlformats.org/officeDocument/2006/relationships/slide" Target="slides/slide57.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notesMaster" Target="notesMasters/notesMaster1.xml"/><Relationship Id="rId78"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71CC073-B4EA-454E-8A5E-FC001A76EABC}"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US"/>
        </a:p>
      </dgm:t>
    </dgm:pt>
    <dgm:pt modelId="{3A0529C2-690B-48AE-92C5-94CA0332699F}">
      <dgm:prSet custT="1"/>
      <dgm:spPr/>
      <dgm:t>
        <a:bodyPr/>
        <a:lstStyle/>
        <a:p>
          <a:r>
            <a:rPr lang="en-US" sz="1800" dirty="0" smtClean="0"/>
            <a:t>Source code</a:t>
          </a:r>
        </a:p>
      </dgm:t>
    </dgm:pt>
    <dgm:pt modelId="{99530AB4-6BE0-4C42-9114-11631B69F01B}" type="parTrans" cxnId="{84667A8A-67DC-4DA8-BA44-343D0BD24867}">
      <dgm:prSet/>
      <dgm:spPr/>
      <dgm:t>
        <a:bodyPr/>
        <a:lstStyle/>
        <a:p>
          <a:endParaRPr lang="en-US"/>
        </a:p>
      </dgm:t>
    </dgm:pt>
    <dgm:pt modelId="{DB531F80-E0B2-428D-866E-0B54242930D6}" type="sibTrans" cxnId="{84667A8A-67DC-4DA8-BA44-343D0BD24867}">
      <dgm:prSet/>
      <dgm:spPr/>
      <dgm:t>
        <a:bodyPr/>
        <a:lstStyle/>
        <a:p>
          <a:endParaRPr lang="en-US"/>
        </a:p>
      </dgm:t>
    </dgm:pt>
    <dgm:pt modelId="{E9339514-FFAA-40AE-A820-BC3B0AB8EC3A}">
      <dgm:prSet custT="1"/>
      <dgm:spPr/>
      <dgm:t>
        <a:bodyPr/>
        <a:lstStyle/>
        <a:p>
          <a:r>
            <a:rPr lang="en-US" sz="1400" dirty="0" err="1" smtClean="0"/>
            <a:t>Github</a:t>
          </a:r>
          <a:r>
            <a:rPr lang="en-US" sz="1400" dirty="0" smtClean="0"/>
            <a:t> repository</a:t>
          </a:r>
        </a:p>
      </dgm:t>
    </dgm:pt>
    <dgm:pt modelId="{D1FC4152-FD7A-4928-AF9F-4C6A1E3FB86E}" type="parTrans" cxnId="{FFC4EE9E-A6F0-496A-9FA9-55F7D85B9044}">
      <dgm:prSet/>
      <dgm:spPr/>
      <dgm:t>
        <a:bodyPr/>
        <a:lstStyle/>
        <a:p>
          <a:endParaRPr lang="en-US"/>
        </a:p>
      </dgm:t>
    </dgm:pt>
    <dgm:pt modelId="{5B48559F-2173-499D-B092-B206189DCD79}" type="sibTrans" cxnId="{FFC4EE9E-A6F0-496A-9FA9-55F7D85B9044}">
      <dgm:prSet/>
      <dgm:spPr/>
      <dgm:t>
        <a:bodyPr/>
        <a:lstStyle/>
        <a:p>
          <a:endParaRPr lang="en-US"/>
        </a:p>
      </dgm:t>
    </dgm:pt>
    <dgm:pt modelId="{DF8F3210-0B5D-4E49-87E8-C58583F9B51A}">
      <dgm:prSet custT="1"/>
      <dgm:spPr/>
      <dgm:t>
        <a:bodyPr/>
        <a:lstStyle/>
        <a:p>
          <a:r>
            <a:rPr lang="en-US" sz="1400" dirty="0" err="1" smtClean="0"/>
            <a:t>Checkstyle</a:t>
          </a:r>
          <a:r>
            <a:rPr lang="en-US" sz="1400" dirty="0" smtClean="0"/>
            <a:t> and code templates</a:t>
          </a:r>
        </a:p>
      </dgm:t>
    </dgm:pt>
    <dgm:pt modelId="{A7CB4978-0116-4369-8B02-DEAF66CC4368}" type="parTrans" cxnId="{BB767D81-48EA-4C25-BA1F-EE96E21506C7}">
      <dgm:prSet/>
      <dgm:spPr/>
      <dgm:t>
        <a:bodyPr/>
        <a:lstStyle/>
        <a:p>
          <a:endParaRPr lang="en-US"/>
        </a:p>
      </dgm:t>
    </dgm:pt>
    <dgm:pt modelId="{C2519F22-5FA5-41C7-8F3D-C8E3F68013F5}" type="sibTrans" cxnId="{BB767D81-48EA-4C25-BA1F-EE96E21506C7}">
      <dgm:prSet/>
      <dgm:spPr/>
      <dgm:t>
        <a:bodyPr/>
        <a:lstStyle/>
        <a:p>
          <a:endParaRPr lang="en-US"/>
        </a:p>
      </dgm:t>
    </dgm:pt>
    <dgm:pt modelId="{413A0AAA-CEDA-45AC-A630-156E19F561D7}">
      <dgm:prSet custT="1"/>
      <dgm:spPr/>
      <dgm:t>
        <a:bodyPr/>
        <a:lstStyle/>
        <a:p>
          <a:r>
            <a:rPr lang="en-US" sz="1400" dirty="0" smtClean="0"/>
            <a:t>Target platforms</a:t>
          </a:r>
        </a:p>
      </dgm:t>
    </dgm:pt>
    <dgm:pt modelId="{B990DFD8-9A09-4616-B417-9FEACC9FD95B}" type="parTrans" cxnId="{D074689B-FF6C-4799-90F8-3F84825E4639}">
      <dgm:prSet/>
      <dgm:spPr/>
      <dgm:t>
        <a:bodyPr/>
        <a:lstStyle/>
        <a:p>
          <a:endParaRPr lang="en-US"/>
        </a:p>
      </dgm:t>
    </dgm:pt>
    <dgm:pt modelId="{CC23974A-DDE4-4D46-8939-CD6CA926C740}" type="sibTrans" cxnId="{D074689B-FF6C-4799-90F8-3F84825E4639}">
      <dgm:prSet/>
      <dgm:spPr/>
      <dgm:t>
        <a:bodyPr/>
        <a:lstStyle/>
        <a:p>
          <a:endParaRPr lang="en-US"/>
        </a:p>
      </dgm:t>
    </dgm:pt>
    <dgm:pt modelId="{A5DFDE49-6B5B-4DEF-9FFB-72E8D34A0309}">
      <dgm:prSet custT="1"/>
      <dgm:spPr/>
      <dgm:t>
        <a:bodyPr/>
        <a:lstStyle/>
        <a:p>
          <a:r>
            <a:rPr lang="en-US" sz="2000" dirty="0" smtClean="0"/>
            <a:t>Continuous integration</a:t>
          </a:r>
        </a:p>
      </dgm:t>
    </dgm:pt>
    <dgm:pt modelId="{0ACDF335-5578-4232-93DD-9084784B0070}" type="parTrans" cxnId="{3F800524-A539-42C4-BB72-4DA56F0AF4A3}">
      <dgm:prSet/>
      <dgm:spPr/>
      <dgm:t>
        <a:bodyPr/>
        <a:lstStyle/>
        <a:p>
          <a:endParaRPr lang="en-US"/>
        </a:p>
      </dgm:t>
    </dgm:pt>
    <dgm:pt modelId="{47B0368B-5AA1-4664-A36D-E9329C24C4FA}" type="sibTrans" cxnId="{3F800524-A539-42C4-BB72-4DA56F0AF4A3}">
      <dgm:prSet/>
      <dgm:spPr/>
      <dgm:t>
        <a:bodyPr/>
        <a:lstStyle/>
        <a:p>
          <a:endParaRPr lang="en-US"/>
        </a:p>
      </dgm:t>
    </dgm:pt>
    <dgm:pt modelId="{BBA25910-6404-495A-9D35-E741061E7FE3}">
      <dgm:prSet custT="1"/>
      <dgm:spPr/>
      <dgm:t>
        <a:bodyPr/>
        <a:lstStyle/>
        <a:p>
          <a:r>
            <a:rPr lang="en-US" sz="2000" dirty="0" smtClean="0"/>
            <a:t>Next steps</a:t>
          </a:r>
        </a:p>
      </dgm:t>
    </dgm:pt>
    <dgm:pt modelId="{222C1E50-6161-49A9-A948-F6C171631679}" type="parTrans" cxnId="{76BCC048-04EA-4981-BA98-7F319AAEF63E}">
      <dgm:prSet/>
      <dgm:spPr/>
      <dgm:t>
        <a:bodyPr/>
        <a:lstStyle/>
        <a:p>
          <a:endParaRPr lang="en-US"/>
        </a:p>
      </dgm:t>
    </dgm:pt>
    <dgm:pt modelId="{57A743E9-57DD-4F5F-8751-67D53C825020}" type="sibTrans" cxnId="{76BCC048-04EA-4981-BA98-7F319AAEF63E}">
      <dgm:prSet/>
      <dgm:spPr/>
      <dgm:t>
        <a:bodyPr/>
        <a:lstStyle/>
        <a:p>
          <a:endParaRPr lang="en-US"/>
        </a:p>
      </dgm:t>
    </dgm:pt>
    <dgm:pt modelId="{27FE2F57-8EF5-4274-8096-8F80DB6A980F}">
      <dgm:prSet custT="1"/>
      <dgm:spPr/>
      <dgm:t>
        <a:bodyPr/>
        <a:lstStyle/>
        <a:p>
          <a:r>
            <a:rPr lang="en-US" sz="1600" dirty="0" smtClean="0"/>
            <a:t>Jenkins</a:t>
          </a:r>
        </a:p>
      </dgm:t>
    </dgm:pt>
    <dgm:pt modelId="{40FAD38D-7D9F-4858-97A7-AC6AD6640E32}" type="parTrans" cxnId="{1A37C207-C899-43B6-9C4A-6F0B1900714B}">
      <dgm:prSet/>
      <dgm:spPr/>
      <dgm:t>
        <a:bodyPr/>
        <a:lstStyle/>
        <a:p>
          <a:endParaRPr lang="en-US"/>
        </a:p>
      </dgm:t>
    </dgm:pt>
    <dgm:pt modelId="{436BB81D-FC59-4AC5-80C1-C66ED52D5540}" type="sibTrans" cxnId="{1A37C207-C899-43B6-9C4A-6F0B1900714B}">
      <dgm:prSet/>
      <dgm:spPr/>
      <dgm:t>
        <a:bodyPr/>
        <a:lstStyle/>
        <a:p>
          <a:endParaRPr lang="en-US"/>
        </a:p>
      </dgm:t>
    </dgm:pt>
    <dgm:pt modelId="{4B212306-897F-4CDD-98E8-D1732F62A619}">
      <dgm:prSet custT="1"/>
      <dgm:spPr/>
      <dgm:t>
        <a:bodyPr/>
        <a:lstStyle/>
        <a:p>
          <a:r>
            <a:rPr lang="en-US" sz="1600" dirty="0" smtClean="0"/>
            <a:t>Provide an update site and an Eclipse product</a:t>
          </a:r>
        </a:p>
      </dgm:t>
    </dgm:pt>
    <dgm:pt modelId="{2EFB21A0-9F19-433C-9060-055DFCB1D325}" type="parTrans" cxnId="{2241E4CD-5D8B-4237-B948-A6290CC4786B}">
      <dgm:prSet/>
      <dgm:spPr/>
      <dgm:t>
        <a:bodyPr/>
        <a:lstStyle/>
        <a:p>
          <a:endParaRPr lang="en-US"/>
        </a:p>
      </dgm:t>
    </dgm:pt>
    <dgm:pt modelId="{B2FECF92-929E-4749-BA4C-13607DF6975D}" type="sibTrans" cxnId="{2241E4CD-5D8B-4237-B948-A6290CC4786B}">
      <dgm:prSet/>
      <dgm:spPr/>
      <dgm:t>
        <a:bodyPr/>
        <a:lstStyle/>
        <a:p>
          <a:endParaRPr lang="en-US"/>
        </a:p>
      </dgm:t>
    </dgm:pt>
    <dgm:pt modelId="{91C4C7E9-E50E-4E82-8B27-0D614CC89169}">
      <dgm:prSet custT="1"/>
      <dgm:spPr/>
      <dgm:t>
        <a:bodyPr/>
        <a:lstStyle/>
        <a:p>
          <a:r>
            <a:rPr lang="en-US" sz="1600" dirty="0" smtClean="0"/>
            <a:t>integrate existing components</a:t>
          </a:r>
        </a:p>
      </dgm:t>
    </dgm:pt>
    <dgm:pt modelId="{188DDF9F-F3B0-471E-80F0-3CE98B07CBBC}" type="parTrans" cxnId="{1A6412AD-C6AE-4EA1-8D42-03FA005C3E9F}">
      <dgm:prSet/>
      <dgm:spPr/>
      <dgm:t>
        <a:bodyPr/>
        <a:lstStyle/>
        <a:p>
          <a:endParaRPr lang="en-US"/>
        </a:p>
      </dgm:t>
    </dgm:pt>
    <dgm:pt modelId="{E672C069-5D96-4104-8E6F-231EC13BA5D4}" type="sibTrans" cxnId="{1A6412AD-C6AE-4EA1-8D42-03FA005C3E9F}">
      <dgm:prSet/>
      <dgm:spPr/>
      <dgm:t>
        <a:bodyPr/>
        <a:lstStyle/>
        <a:p>
          <a:endParaRPr lang="en-US"/>
        </a:p>
      </dgm:t>
    </dgm:pt>
    <dgm:pt modelId="{9DA98007-E02A-4342-9D13-D2CF2315CCA3}">
      <dgm:prSet custT="1"/>
      <dgm:spPr/>
      <dgm:t>
        <a:bodyPr/>
        <a:lstStyle/>
        <a:p>
          <a:r>
            <a:rPr lang="en-US" sz="1600" dirty="0" smtClean="0"/>
            <a:t>Ease the release process</a:t>
          </a:r>
        </a:p>
      </dgm:t>
    </dgm:pt>
    <dgm:pt modelId="{14622AEA-E160-49A3-BCA5-5B00DBAAC0F0}" type="parTrans" cxnId="{EEB7C73E-8F0E-4F03-9BED-6A9F2DF4C4CA}">
      <dgm:prSet/>
      <dgm:spPr/>
      <dgm:t>
        <a:bodyPr/>
        <a:lstStyle/>
        <a:p>
          <a:endParaRPr lang="en-US"/>
        </a:p>
      </dgm:t>
    </dgm:pt>
    <dgm:pt modelId="{7685D1EE-B91B-44E2-A05E-64746424DDDD}" type="sibTrans" cxnId="{EEB7C73E-8F0E-4F03-9BED-6A9F2DF4C4CA}">
      <dgm:prSet/>
      <dgm:spPr/>
      <dgm:t>
        <a:bodyPr/>
        <a:lstStyle/>
        <a:p>
          <a:endParaRPr lang="en-US"/>
        </a:p>
      </dgm:t>
    </dgm:pt>
    <dgm:pt modelId="{C1F95457-0E13-4C00-AF3F-5279185B3005}" type="pres">
      <dgm:prSet presAssocID="{571CC073-B4EA-454E-8A5E-FC001A76EABC}" presName="Name0" presStyleCnt="0">
        <dgm:presLayoutVars>
          <dgm:chMax val="7"/>
          <dgm:chPref val="7"/>
          <dgm:dir/>
        </dgm:presLayoutVars>
      </dgm:prSet>
      <dgm:spPr/>
      <dgm:t>
        <a:bodyPr/>
        <a:lstStyle/>
        <a:p>
          <a:endParaRPr lang="en-US"/>
        </a:p>
      </dgm:t>
    </dgm:pt>
    <dgm:pt modelId="{4208A881-E163-4E2D-843D-3E50A7960126}" type="pres">
      <dgm:prSet presAssocID="{571CC073-B4EA-454E-8A5E-FC001A76EABC}" presName="Name1" presStyleCnt="0"/>
      <dgm:spPr/>
    </dgm:pt>
    <dgm:pt modelId="{18DFAB4C-927C-4D8E-B963-160FBB72A981}" type="pres">
      <dgm:prSet presAssocID="{571CC073-B4EA-454E-8A5E-FC001A76EABC}" presName="cycle" presStyleCnt="0"/>
      <dgm:spPr/>
    </dgm:pt>
    <dgm:pt modelId="{D7A136A3-59C3-4E7B-B46A-5EBCE8A4078B}" type="pres">
      <dgm:prSet presAssocID="{571CC073-B4EA-454E-8A5E-FC001A76EABC}" presName="srcNode" presStyleLbl="node1" presStyleIdx="0" presStyleCnt="3"/>
      <dgm:spPr/>
    </dgm:pt>
    <dgm:pt modelId="{84E162AD-861D-4555-B043-F79679CCDBDA}" type="pres">
      <dgm:prSet presAssocID="{571CC073-B4EA-454E-8A5E-FC001A76EABC}" presName="conn" presStyleLbl="parChTrans1D2" presStyleIdx="0" presStyleCnt="1"/>
      <dgm:spPr/>
      <dgm:t>
        <a:bodyPr/>
        <a:lstStyle/>
        <a:p>
          <a:endParaRPr lang="en-US"/>
        </a:p>
      </dgm:t>
    </dgm:pt>
    <dgm:pt modelId="{0CC9D516-AF50-449F-94BB-47477852AD53}" type="pres">
      <dgm:prSet presAssocID="{571CC073-B4EA-454E-8A5E-FC001A76EABC}" presName="extraNode" presStyleLbl="node1" presStyleIdx="0" presStyleCnt="3"/>
      <dgm:spPr/>
    </dgm:pt>
    <dgm:pt modelId="{44A52C95-0F8F-4D9A-AFA3-B197DFE13F6B}" type="pres">
      <dgm:prSet presAssocID="{571CC073-B4EA-454E-8A5E-FC001A76EABC}" presName="dstNode" presStyleLbl="node1" presStyleIdx="0" presStyleCnt="3"/>
      <dgm:spPr/>
    </dgm:pt>
    <dgm:pt modelId="{70FEF15B-A28E-4491-AE72-E180EBB7644A}" type="pres">
      <dgm:prSet presAssocID="{3A0529C2-690B-48AE-92C5-94CA0332699F}" presName="text_1" presStyleLbl="node1" presStyleIdx="0" presStyleCnt="3" custScaleY="124564">
        <dgm:presLayoutVars>
          <dgm:bulletEnabled val="1"/>
        </dgm:presLayoutVars>
      </dgm:prSet>
      <dgm:spPr/>
      <dgm:t>
        <a:bodyPr/>
        <a:lstStyle/>
        <a:p>
          <a:endParaRPr lang="en-US"/>
        </a:p>
      </dgm:t>
    </dgm:pt>
    <dgm:pt modelId="{487CEEE8-C22E-4D9E-A4A3-793A336C6FEC}" type="pres">
      <dgm:prSet presAssocID="{3A0529C2-690B-48AE-92C5-94CA0332699F}" presName="accent_1" presStyleCnt="0"/>
      <dgm:spPr/>
    </dgm:pt>
    <dgm:pt modelId="{9BC8E43E-AAA3-4672-BE77-42B7727AE6F0}" type="pres">
      <dgm:prSet presAssocID="{3A0529C2-690B-48AE-92C5-94CA0332699F}" presName="accentRepeatNode" presStyleLbl="solidFgAcc1" presStyleIdx="0" presStyleCnt="3"/>
      <dgm:spPr/>
    </dgm:pt>
    <dgm:pt modelId="{1826B5D9-5E26-4E5E-B1FA-7CFB1732FCA1}" type="pres">
      <dgm:prSet presAssocID="{A5DFDE49-6B5B-4DEF-9FFB-72E8D34A0309}" presName="text_2" presStyleLbl="node1" presStyleIdx="1" presStyleCnt="3" custScaleY="119621">
        <dgm:presLayoutVars>
          <dgm:bulletEnabled val="1"/>
        </dgm:presLayoutVars>
      </dgm:prSet>
      <dgm:spPr/>
      <dgm:t>
        <a:bodyPr/>
        <a:lstStyle/>
        <a:p>
          <a:endParaRPr lang="en-US"/>
        </a:p>
      </dgm:t>
    </dgm:pt>
    <dgm:pt modelId="{B54D9C6B-633A-4034-A8CE-C7894EA0FDD1}" type="pres">
      <dgm:prSet presAssocID="{A5DFDE49-6B5B-4DEF-9FFB-72E8D34A0309}" presName="accent_2" presStyleCnt="0"/>
      <dgm:spPr/>
    </dgm:pt>
    <dgm:pt modelId="{9810519D-FE72-443E-ABA1-091F74DF1BBB}" type="pres">
      <dgm:prSet presAssocID="{A5DFDE49-6B5B-4DEF-9FFB-72E8D34A0309}" presName="accentRepeatNode" presStyleLbl="solidFgAcc1" presStyleIdx="1" presStyleCnt="3"/>
      <dgm:spPr/>
    </dgm:pt>
    <dgm:pt modelId="{77AD498B-3651-4F75-AE2D-8372E434EFE2}" type="pres">
      <dgm:prSet presAssocID="{BBA25910-6404-495A-9D35-E741061E7FE3}" presName="text_3" presStyleLbl="node1" presStyleIdx="2" presStyleCnt="3" custScaleY="129432">
        <dgm:presLayoutVars>
          <dgm:bulletEnabled val="1"/>
        </dgm:presLayoutVars>
      </dgm:prSet>
      <dgm:spPr/>
      <dgm:t>
        <a:bodyPr/>
        <a:lstStyle/>
        <a:p>
          <a:endParaRPr lang="en-US"/>
        </a:p>
      </dgm:t>
    </dgm:pt>
    <dgm:pt modelId="{CAAC7C6B-CE67-4CE6-90B7-1CBE13836D9B}" type="pres">
      <dgm:prSet presAssocID="{BBA25910-6404-495A-9D35-E741061E7FE3}" presName="accent_3" presStyleCnt="0"/>
      <dgm:spPr/>
    </dgm:pt>
    <dgm:pt modelId="{C36BDA54-279F-4DEA-88AA-F3B8A28AFFC5}" type="pres">
      <dgm:prSet presAssocID="{BBA25910-6404-495A-9D35-E741061E7FE3}" presName="accentRepeatNode" presStyleLbl="solidFgAcc1" presStyleIdx="2" presStyleCnt="3"/>
      <dgm:spPr/>
    </dgm:pt>
  </dgm:ptLst>
  <dgm:cxnLst>
    <dgm:cxn modelId="{C3A9FB39-0545-4021-B793-4052C531F4DF}" type="presOf" srcId="{571CC073-B4EA-454E-8A5E-FC001A76EABC}" destId="{C1F95457-0E13-4C00-AF3F-5279185B3005}" srcOrd="0" destOrd="0" presId="urn:microsoft.com/office/officeart/2008/layout/VerticalCurvedList"/>
    <dgm:cxn modelId="{6AC9E905-E49C-43AA-AC97-F972BE16D656}" type="presOf" srcId="{27FE2F57-8EF5-4274-8096-8F80DB6A980F}" destId="{1826B5D9-5E26-4E5E-B1FA-7CFB1732FCA1}" srcOrd="0" destOrd="1" presId="urn:microsoft.com/office/officeart/2008/layout/VerticalCurvedList"/>
    <dgm:cxn modelId="{72E128BE-EC4C-4C16-8130-E439BF1F50FF}" type="presOf" srcId="{3A0529C2-690B-48AE-92C5-94CA0332699F}" destId="{70FEF15B-A28E-4491-AE72-E180EBB7644A}" srcOrd="0" destOrd="0" presId="urn:microsoft.com/office/officeart/2008/layout/VerticalCurvedList"/>
    <dgm:cxn modelId="{76BCC048-04EA-4981-BA98-7F319AAEF63E}" srcId="{571CC073-B4EA-454E-8A5E-FC001A76EABC}" destId="{BBA25910-6404-495A-9D35-E741061E7FE3}" srcOrd="2" destOrd="0" parTransId="{222C1E50-6161-49A9-A948-F6C171631679}" sibTransId="{57A743E9-57DD-4F5F-8751-67D53C825020}"/>
    <dgm:cxn modelId="{311AD222-B987-434F-9030-B31B38349E1B}" type="presOf" srcId="{E9339514-FFAA-40AE-A820-BC3B0AB8EC3A}" destId="{70FEF15B-A28E-4491-AE72-E180EBB7644A}" srcOrd="0" destOrd="1" presId="urn:microsoft.com/office/officeart/2008/layout/VerticalCurvedList"/>
    <dgm:cxn modelId="{FE66C307-644C-412D-BCC6-2C279FD98CF0}" type="presOf" srcId="{9DA98007-E02A-4342-9D13-D2CF2315CCA3}" destId="{1826B5D9-5E26-4E5E-B1FA-7CFB1732FCA1}" srcOrd="0" destOrd="2" presId="urn:microsoft.com/office/officeart/2008/layout/VerticalCurvedList"/>
    <dgm:cxn modelId="{BB767D81-48EA-4C25-BA1F-EE96E21506C7}" srcId="{3A0529C2-690B-48AE-92C5-94CA0332699F}" destId="{DF8F3210-0B5D-4E49-87E8-C58583F9B51A}" srcOrd="1" destOrd="0" parTransId="{A7CB4978-0116-4369-8B02-DEAF66CC4368}" sibTransId="{C2519F22-5FA5-41C7-8F3D-C8E3F68013F5}"/>
    <dgm:cxn modelId="{FFC4EE9E-A6F0-496A-9FA9-55F7D85B9044}" srcId="{3A0529C2-690B-48AE-92C5-94CA0332699F}" destId="{E9339514-FFAA-40AE-A820-BC3B0AB8EC3A}" srcOrd="0" destOrd="0" parTransId="{D1FC4152-FD7A-4928-AF9F-4C6A1E3FB86E}" sibTransId="{5B48559F-2173-499D-B092-B206189DCD79}"/>
    <dgm:cxn modelId="{1A37C207-C899-43B6-9C4A-6F0B1900714B}" srcId="{A5DFDE49-6B5B-4DEF-9FFB-72E8D34A0309}" destId="{27FE2F57-8EF5-4274-8096-8F80DB6A980F}" srcOrd="0" destOrd="0" parTransId="{40FAD38D-7D9F-4858-97A7-AC6AD6640E32}" sibTransId="{436BB81D-FC59-4AC5-80C1-C66ED52D5540}"/>
    <dgm:cxn modelId="{84667A8A-67DC-4DA8-BA44-343D0BD24867}" srcId="{571CC073-B4EA-454E-8A5E-FC001A76EABC}" destId="{3A0529C2-690B-48AE-92C5-94CA0332699F}" srcOrd="0" destOrd="0" parTransId="{99530AB4-6BE0-4C42-9114-11631B69F01B}" sibTransId="{DB531F80-E0B2-428D-866E-0B54242930D6}"/>
    <dgm:cxn modelId="{48D217BF-B913-45B7-A411-90FD3B53C78A}" type="presOf" srcId="{91C4C7E9-E50E-4E82-8B27-0D614CC89169}" destId="{77AD498B-3651-4F75-AE2D-8372E434EFE2}" srcOrd="0" destOrd="1" presId="urn:microsoft.com/office/officeart/2008/layout/VerticalCurvedList"/>
    <dgm:cxn modelId="{B2BA50DB-0C66-485B-8C2B-B62F7EB6AB87}" type="presOf" srcId="{BBA25910-6404-495A-9D35-E741061E7FE3}" destId="{77AD498B-3651-4F75-AE2D-8372E434EFE2}" srcOrd="0" destOrd="0" presId="urn:microsoft.com/office/officeart/2008/layout/VerticalCurvedList"/>
    <dgm:cxn modelId="{FD6E6028-B2BC-4A99-94F2-C450FFEE54C6}" type="presOf" srcId="{5B48559F-2173-499D-B092-B206189DCD79}" destId="{84E162AD-861D-4555-B043-F79679CCDBDA}" srcOrd="0" destOrd="0" presId="urn:microsoft.com/office/officeart/2008/layout/VerticalCurvedList"/>
    <dgm:cxn modelId="{CF1565A7-1666-4210-BA90-28FDCFECE6FA}" type="presOf" srcId="{A5DFDE49-6B5B-4DEF-9FFB-72E8D34A0309}" destId="{1826B5D9-5E26-4E5E-B1FA-7CFB1732FCA1}" srcOrd="0" destOrd="0" presId="urn:microsoft.com/office/officeart/2008/layout/VerticalCurvedList"/>
    <dgm:cxn modelId="{1A6412AD-C6AE-4EA1-8D42-03FA005C3E9F}" srcId="{BBA25910-6404-495A-9D35-E741061E7FE3}" destId="{91C4C7E9-E50E-4E82-8B27-0D614CC89169}" srcOrd="0" destOrd="0" parTransId="{188DDF9F-F3B0-471E-80F0-3CE98B07CBBC}" sibTransId="{E672C069-5D96-4104-8E6F-231EC13BA5D4}"/>
    <dgm:cxn modelId="{5D5C0AFE-4951-4BEC-801F-C1605E267650}" type="presOf" srcId="{4B212306-897F-4CDD-98E8-D1732F62A619}" destId="{77AD498B-3651-4F75-AE2D-8372E434EFE2}" srcOrd="0" destOrd="2" presId="urn:microsoft.com/office/officeart/2008/layout/VerticalCurvedList"/>
    <dgm:cxn modelId="{24B84D28-A381-4E12-B52D-4F3CE827CCB2}" type="presOf" srcId="{DF8F3210-0B5D-4E49-87E8-C58583F9B51A}" destId="{70FEF15B-A28E-4491-AE72-E180EBB7644A}" srcOrd="0" destOrd="2" presId="urn:microsoft.com/office/officeart/2008/layout/VerticalCurvedList"/>
    <dgm:cxn modelId="{3F800524-A539-42C4-BB72-4DA56F0AF4A3}" srcId="{571CC073-B4EA-454E-8A5E-FC001A76EABC}" destId="{A5DFDE49-6B5B-4DEF-9FFB-72E8D34A0309}" srcOrd="1" destOrd="0" parTransId="{0ACDF335-5578-4232-93DD-9084784B0070}" sibTransId="{47B0368B-5AA1-4664-A36D-E9329C24C4FA}"/>
    <dgm:cxn modelId="{D074689B-FF6C-4799-90F8-3F84825E4639}" srcId="{3A0529C2-690B-48AE-92C5-94CA0332699F}" destId="{413A0AAA-CEDA-45AC-A630-156E19F561D7}" srcOrd="2" destOrd="0" parTransId="{B990DFD8-9A09-4616-B417-9FEACC9FD95B}" sibTransId="{CC23974A-DDE4-4D46-8939-CD6CA926C740}"/>
    <dgm:cxn modelId="{2241E4CD-5D8B-4237-B948-A6290CC4786B}" srcId="{BBA25910-6404-495A-9D35-E741061E7FE3}" destId="{4B212306-897F-4CDD-98E8-D1732F62A619}" srcOrd="1" destOrd="0" parTransId="{2EFB21A0-9F19-433C-9060-055DFCB1D325}" sibTransId="{B2FECF92-929E-4749-BA4C-13607DF6975D}"/>
    <dgm:cxn modelId="{EEB7C73E-8F0E-4F03-9BED-6A9F2DF4C4CA}" srcId="{A5DFDE49-6B5B-4DEF-9FFB-72E8D34A0309}" destId="{9DA98007-E02A-4342-9D13-D2CF2315CCA3}" srcOrd="1" destOrd="0" parTransId="{14622AEA-E160-49A3-BCA5-5B00DBAAC0F0}" sibTransId="{7685D1EE-B91B-44E2-A05E-64746424DDDD}"/>
    <dgm:cxn modelId="{D6AB157A-D3BF-4080-B137-C8BFDD26174E}" type="presOf" srcId="{413A0AAA-CEDA-45AC-A630-156E19F561D7}" destId="{70FEF15B-A28E-4491-AE72-E180EBB7644A}" srcOrd="0" destOrd="3" presId="urn:microsoft.com/office/officeart/2008/layout/VerticalCurvedList"/>
    <dgm:cxn modelId="{89071FAB-700C-490D-B01C-709072F079E6}" type="presParOf" srcId="{C1F95457-0E13-4C00-AF3F-5279185B3005}" destId="{4208A881-E163-4E2D-843D-3E50A7960126}" srcOrd="0" destOrd="0" presId="urn:microsoft.com/office/officeart/2008/layout/VerticalCurvedList"/>
    <dgm:cxn modelId="{9813511F-0DEA-4FBE-9210-FB6B65608908}" type="presParOf" srcId="{4208A881-E163-4E2D-843D-3E50A7960126}" destId="{18DFAB4C-927C-4D8E-B963-160FBB72A981}" srcOrd="0" destOrd="0" presId="urn:microsoft.com/office/officeart/2008/layout/VerticalCurvedList"/>
    <dgm:cxn modelId="{AC3FE3C6-AFEA-47CC-92BC-8A8D1EA5BFBF}" type="presParOf" srcId="{18DFAB4C-927C-4D8E-B963-160FBB72A981}" destId="{D7A136A3-59C3-4E7B-B46A-5EBCE8A4078B}" srcOrd="0" destOrd="0" presId="urn:microsoft.com/office/officeart/2008/layout/VerticalCurvedList"/>
    <dgm:cxn modelId="{5269B29E-2EF9-4C86-8892-C1DDB28C5193}" type="presParOf" srcId="{18DFAB4C-927C-4D8E-B963-160FBB72A981}" destId="{84E162AD-861D-4555-B043-F79679CCDBDA}" srcOrd="1" destOrd="0" presId="urn:microsoft.com/office/officeart/2008/layout/VerticalCurvedList"/>
    <dgm:cxn modelId="{BA493B47-4A39-4ECE-AE2B-9510C6319A92}" type="presParOf" srcId="{18DFAB4C-927C-4D8E-B963-160FBB72A981}" destId="{0CC9D516-AF50-449F-94BB-47477852AD53}" srcOrd="2" destOrd="0" presId="urn:microsoft.com/office/officeart/2008/layout/VerticalCurvedList"/>
    <dgm:cxn modelId="{E3148A42-1031-4B4C-8AD9-E3345316A167}" type="presParOf" srcId="{18DFAB4C-927C-4D8E-B963-160FBB72A981}" destId="{44A52C95-0F8F-4D9A-AFA3-B197DFE13F6B}" srcOrd="3" destOrd="0" presId="urn:microsoft.com/office/officeart/2008/layout/VerticalCurvedList"/>
    <dgm:cxn modelId="{8CB9BF42-C8FC-41C2-8B61-CAFD844AFD43}" type="presParOf" srcId="{4208A881-E163-4E2D-843D-3E50A7960126}" destId="{70FEF15B-A28E-4491-AE72-E180EBB7644A}" srcOrd="1" destOrd="0" presId="urn:microsoft.com/office/officeart/2008/layout/VerticalCurvedList"/>
    <dgm:cxn modelId="{C8AAD80A-4F73-4EA4-BCEA-499421470C4F}" type="presParOf" srcId="{4208A881-E163-4E2D-843D-3E50A7960126}" destId="{487CEEE8-C22E-4D9E-A4A3-793A336C6FEC}" srcOrd="2" destOrd="0" presId="urn:microsoft.com/office/officeart/2008/layout/VerticalCurvedList"/>
    <dgm:cxn modelId="{20192FBB-C081-4A82-9DAA-FB62422B94D2}" type="presParOf" srcId="{487CEEE8-C22E-4D9E-A4A3-793A336C6FEC}" destId="{9BC8E43E-AAA3-4672-BE77-42B7727AE6F0}" srcOrd="0" destOrd="0" presId="urn:microsoft.com/office/officeart/2008/layout/VerticalCurvedList"/>
    <dgm:cxn modelId="{7CCA627E-6AFB-461C-9503-2BF7BD8837D4}" type="presParOf" srcId="{4208A881-E163-4E2D-843D-3E50A7960126}" destId="{1826B5D9-5E26-4E5E-B1FA-7CFB1732FCA1}" srcOrd="3" destOrd="0" presId="urn:microsoft.com/office/officeart/2008/layout/VerticalCurvedList"/>
    <dgm:cxn modelId="{F8935D0A-8FBD-43E8-A115-707F073815D5}" type="presParOf" srcId="{4208A881-E163-4E2D-843D-3E50A7960126}" destId="{B54D9C6B-633A-4034-A8CE-C7894EA0FDD1}" srcOrd="4" destOrd="0" presId="urn:microsoft.com/office/officeart/2008/layout/VerticalCurvedList"/>
    <dgm:cxn modelId="{7B3B3636-761D-48DE-B588-B94EED88BD5B}" type="presParOf" srcId="{B54D9C6B-633A-4034-A8CE-C7894EA0FDD1}" destId="{9810519D-FE72-443E-ABA1-091F74DF1BBB}" srcOrd="0" destOrd="0" presId="urn:microsoft.com/office/officeart/2008/layout/VerticalCurvedList"/>
    <dgm:cxn modelId="{AA43B23B-974F-4CCF-AD55-F6A0C5F6D38E}" type="presParOf" srcId="{4208A881-E163-4E2D-843D-3E50A7960126}" destId="{77AD498B-3651-4F75-AE2D-8372E434EFE2}" srcOrd="5" destOrd="0" presId="urn:microsoft.com/office/officeart/2008/layout/VerticalCurvedList"/>
    <dgm:cxn modelId="{24C96F2A-EC0D-4F6E-A035-2E2E81409537}" type="presParOf" srcId="{4208A881-E163-4E2D-843D-3E50A7960126}" destId="{CAAC7C6B-CE67-4CE6-90B7-1CBE13836D9B}" srcOrd="6" destOrd="0" presId="urn:microsoft.com/office/officeart/2008/layout/VerticalCurvedList"/>
    <dgm:cxn modelId="{B5D1766B-5A8D-45E9-BBFF-FEF7E75A7AC6}" type="presParOf" srcId="{CAAC7C6B-CE67-4CE6-90B7-1CBE13836D9B}" destId="{C36BDA54-279F-4DEA-88AA-F3B8A28AFFC5}"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71CC073-B4EA-454E-8A5E-FC001A76EABC}"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US"/>
        </a:p>
      </dgm:t>
    </dgm:pt>
    <dgm:pt modelId="{3A0529C2-690B-48AE-92C5-94CA0332699F}">
      <dgm:prSet/>
      <dgm:spPr/>
      <dgm:t>
        <a:bodyPr/>
        <a:lstStyle/>
        <a:p>
          <a:r>
            <a:rPr lang="en-US" dirty="0" smtClean="0"/>
            <a:t>Unit testing</a:t>
          </a:r>
        </a:p>
      </dgm:t>
    </dgm:pt>
    <dgm:pt modelId="{99530AB4-6BE0-4C42-9114-11631B69F01B}" type="parTrans" cxnId="{84667A8A-67DC-4DA8-BA44-343D0BD24867}">
      <dgm:prSet/>
      <dgm:spPr/>
      <dgm:t>
        <a:bodyPr/>
        <a:lstStyle/>
        <a:p>
          <a:endParaRPr lang="en-US"/>
        </a:p>
      </dgm:t>
    </dgm:pt>
    <dgm:pt modelId="{DB531F80-E0B2-428D-866E-0B54242930D6}" type="sibTrans" cxnId="{84667A8A-67DC-4DA8-BA44-343D0BD24867}">
      <dgm:prSet/>
      <dgm:spPr/>
      <dgm:t>
        <a:bodyPr/>
        <a:lstStyle/>
        <a:p>
          <a:endParaRPr lang="en-US"/>
        </a:p>
      </dgm:t>
    </dgm:pt>
    <dgm:pt modelId="{E9339514-FFAA-40AE-A820-BC3B0AB8EC3A}">
      <dgm:prSet/>
      <dgm:spPr/>
      <dgm:t>
        <a:bodyPr/>
        <a:lstStyle/>
        <a:p>
          <a:r>
            <a:rPr lang="en-US" dirty="0" smtClean="0"/>
            <a:t>JUnit</a:t>
          </a:r>
        </a:p>
      </dgm:t>
    </dgm:pt>
    <dgm:pt modelId="{D1FC4152-FD7A-4928-AF9F-4C6A1E3FB86E}" type="parTrans" cxnId="{FFC4EE9E-A6F0-496A-9FA9-55F7D85B9044}">
      <dgm:prSet/>
      <dgm:spPr/>
      <dgm:t>
        <a:bodyPr/>
        <a:lstStyle/>
        <a:p>
          <a:endParaRPr lang="en-US"/>
        </a:p>
      </dgm:t>
    </dgm:pt>
    <dgm:pt modelId="{5B48559F-2173-499D-B092-B206189DCD79}" type="sibTrans" cxnId="{FFC4EE9E-A6F0-496A-9FA9-55F7D85B9044}">
      <dgm:prSet/>
      <dgm:spPr/>
      <dgm:t>
        <a:bodyPr/>
        <a:lstStyle/>
        <a:p>
          <a:endParaRPr lang="en-US"/>
        </a:p>
      </dgm:t>
    </dgm:pt>
    <dgm:pt modelId="{DF8F3210-0B5D-4E49-87E8-C58583F9B51A}">
      <dgm:prSet/>
      <dgm:spPr/>
      <dgm:t>
        <a:bodyPr/>
        <a:lstStyle/>
        <a:p>
          <a:r>
            <a:rPr lang="en-US" dirty="0" smtClean="0"/>
            <a:t>Code coverage (</a:t>
          </a:r>
          <a:r>
            <a:rPr lang="en-US" dirty="0" err="1" smtClean="0"/>
            <a:t>Eclemma</a:t>
          </a:r>
          <a:r>
            <a:rPr lang="en-US" dirty="0" smtClean="0"/>
            <a:t>)</a:t>
          </a:r>
        </a:p>
      </dgm:t>
    </dgm:pt>
    <dgm:pt modelId="{A7CB4978-0116-4369-8B02-DEAF66CC4368}" type="parTrans" cxnId="{BB767D81-48EA-4C25-BA1F-EE96E21506C7}">
      <dgm:prSet/>
      <dgm:spPr/>
      <dgm:t>
        <a:bodyPr/>
        <a:lstStyle/>
        <a:p>
          <a:endParaRPr lang="en-US"/>
        </a:p>
      </dgm:t>
    </dgm:pt>
    <dgm:pt modelId="{C2519F22-5FA5-41C7-8F3D-C8E3F68013F5}" type="sibTrans" cxnId="{BB767D81-48EA-4C25-BA1F-EE96E21506C7}">
      <dgm:prSet/>
      <dgm:spPr/>
      <dgm:t>
        <a:bodyPr/>
        <a:lstStyle/>
        <a:p>
          <a:endParaRPr lang="en-US"/>
        </a:p>
      </dgm:t>
    </dgm:pt>
    <dgm:pt modelId="{A5DFDE49-6B5B-4DEF-9FFB-72E8D34A0309}">
      <dgm:prSet/>
      <dgm:spPr/>
      <dgm:t>
        <a:bodyPr/>
        <a:lstStyle/>
        <a:p>
          <a:r>
            <a:rPr lang="en-US" dirty="0" smtClean="0"/>
            <a:t>Integration testing</a:t>
          </a:r>
        </a:p>
      </dgm:t>
    </dgm:pt>
    <dgm:pt modelId="{0ACDF335-5578-4232-93DD-9084784B0070}" type="parTrans" cxnId="{3F800524-A539-42C4-BB72-4DA56F0AF4A3}">
      <dgm:prSet/>
      <dgm:spPr/>
      <dgm:t>
        <a:bodyPr/>
        <a:lstStyle/>
        <a:p>
          <a:endParaRPr lang="en-US"/>
        </a:p>
      </dgm:t>
    </dgm:pt>
    <dgm:pt modelId="{47B0368B-5AA1-4664-A36D-E9329C24C4FA}" type="sibTrans" cxnId="{3F800524-A539-42C4-BB72-4DA56F0AF4A3}">
      <dgm:prSet/>
      <dgm:spPr/>
      <dgm:t>
        <a:bodyPr/>
        <a:lstStyle/>
        <a:p>
          <a:endParaRPr lang="en-US"/>
        </a:p>
      </dgm:t>
    </dgm:pt>
    <dgm:pt modelId="{BBA25910-6404-495A-9D35-E741061E7FE3}">
      <dgm:prSet/>
      <dgm:spPr/>
      <dgm:t>
        <a:bodyPr/>
        <a:lstStyle/>
        <a:p>
          <a:r>
            <a:rPr lang="en-US" dirty="0" smtClean="0"/>
            <a:t>Use cases</a:t>
          </a:r>
        </a:p>
      </dgm:t>
    </dgm:pt>
    <dgm:pt modelId="{222C1E50-6161-49A9-A948-F6C171631679}" type="parTrans" cxnId="{76BCC048-04EA-4981-BA98-7F319AAEF63E}">
      <dgm:prSet/>
      <dgm:spPr/>
      <dgm:t>
        <a:bodyPr/>
        <a:lstStyle/>
        <a:p>
          <a:endParaRPr lang="en-US"/>
        </a:p>
      </dgm:t>
    </dgm:pt>
    <dgm:pt modelId="{57A743E9-57DD-4F5F-8751-67D53C825020}" type="sibTrans" cxnId="{76BCC048-04EA-4981-BA98-7F319AAEF63E}">
      <dgm:prSet/>
      <dgm:spPr/>
      <dgm:t>
        <a:bodyPr/>
        <a:lstStyle/>
        <a:p>
          <a:endParaRPr lang="en-US"/>
        </a:p>
      </dgm:t>
    </dgm:pt>
    <dgm:pt modelId="{27FE2F57-8EF5-4274-8096-8F80DB6A980F}">
      <dgm:prSet/>
      <dgm:spPr/>
      <dgm:t>
        <a:bodyPr/>
        <a:lstStyle/>
        <a:p>
          <a:r>
            <a:rPr lang="en-US" dirty="0" smtClean="0"/>
            <a:t>Jenkins will run all tests on a daily basis</a:t>
          </a:r>
        </a:p>
      </dgm:t>
    </dgm:pt>
    <dgm:pt modelId="{40FAD38D-7D9F-4858-97A7-AC6AD6640E32}" type="parTrans" cxnId="{1A37C207-C899-43B6-9C4A-6F0B1900714B}">
      <dgm:prSet/>
      <dgm:spPr/>
      <dgm:t>
        <a:bodyPr/>
        <a:lstStyle/>
        <a:p>
          <a:endParaRPr lang="en-US"/>
        </a:p>
      </dgm:t>
    </dgm:pt>
    <dgm:pt modelId="{436BB81D-FC59-4AC5-80C1-C66ED52D5540}" type="sibTrans" cxnId="{1A37C207-C899-43B6-9C4A-6F0B1900714B}">
      <dgm:prSet/>
      <dgm:spPr/>
      <dgm:t>
        <a:bodyPr/>
        <a:lstStyle/>
        <a:p>
          <a:endParaRPr lang="en-US"/>
        </a:p>
      </dgm:t>
    </dgm:pt>
    <dgm:pt modelId="{20926C8D-E85E-4327-85FE-DD8C2EFBE05F}">
      <dgm:prSet/>
      <dgm:spPr/>
      <dgm:t>
        <a:bodyPr/>
        <a:lstStyle/>
        <a:p>
          <a:r>
            <a:rPr lang="en-US" dirty="0" smtClean="0"/>
            <a:t>Functional testing via GUI (RCPTT)</a:t>
          </a:r>
        </a:p>
      </dgm:t>
    </dgm:pt>
    <dgm:pt modelId="{B436D7A5-9BD3-4CB3-BEEA-BB2B547FB6F9}" type="parTrans" cxnId="{9D3B2E35-92F6-4FEB-85F1-F0D4806F4B97}">
      <dgm:prSet/>
      <dgm:spPr/>
      <dgm:t>
        <a:bodyPr/>
        <a:lstStyle/>
        <a:p>
          <a:endParaRPr lang="en-US"/>
        </a:p>
      </dgm:t>
    </dgm:pt>
    <dgm:pt modelId="{F159654F-9216-464E-BF18-2C935106470F}" type="sibTrans" cxnId="{9D3B2E35-92F6-4FEB-85F1-F0D4806F4B97}">
      <dgm:prSet/>
      <dgm:spPr/>
      <dgm:t>
        <a:bodyPr/>
        <a:lstStyle/>
        <a:p>
          <a:endParaRPr lang="en-US"/>
        </a:p>
      </dgm:t>
    </dgm:pt>
    <dgm:pt modelId="{2F26DBF1-4964-4F31-A3C9-4283BAF55693}">
      <dgm:prSet/>
      <dgm:spPr/>
      <dgm:t>
        <a:bodyPr/>
        <a:lstStyle/>
        <a:p>
          <a:r>
            <a:rPr lang="en-US" dirty="0" smtClean="0"/>
            <a:t>Milestone functional testing</a:t>
          </a:r>
        </a:p>
      </dgm:t>
    </dgm:pt>
    <dgm:pt modelId="{62A843AE-B332-4BF5-90F6-5A10DBF9E082}" type="parTrans" cxnId="{E90CF048-DE98-4D08-9B16-0F0C9AFA491A}">
      <dgm:prSet/>
      <dgm:spPr/>
      <dgm:t>
        <a:bodyPr/>
        <a:lstStyle/>
        <a:p>
          <a:endParaRPr lang="en-US"/>
        </a:p>
      </dgm:t>
    </dgm:pt>
    <dgm:pt modelId="{C1992683-816C-4A13-BAD0-36B7929F60CE}" type="sibTrans" cxnId="{E90CF048-DE98-4D08-9B16-0F0C9AFA491A}">
      <dgm:prSet/>
      <dgm:spPr/>
      <dgm:t>
        <a:bodyPr/>
        <a:lstStyle/>
        <a:p>
          <a:endParaRPr lang="en-US"/>
        </a:p>
      </dgm:t>
    </dgm:pt>
    <dgm:pt modelId="{B0CA1553-080C-4424-8BC3-76EA365DB0C1}">
      <dgm:prSet/>
      <dgm:spPr/>
      <dgm:t>
        <a:bodyPr/>
        <a:lstStyle/>
        <a:p>
          <a:r>
            <a:rPr lang="en-US" dirty="0" smtClean="0"/>
            <a:t>Drives features and enhancements</a:t>
          </a:r>
        </a:p>
      </dgm:t>
    </dgm:pt>
    <dgm:pt modelId="{3CDF297B-A32F-4585-8B23-17F9BA3313E9}" type="parTrans" cxnId="{9580D5AA-20A0-4604-91B3-F390ECECC1D1}">
      <dgm:prSet/>
      <dgm:spPr/>
    </dgm:pt>
    <dgm:pt modelId="{ED66D591-6D2C-4BE7-B4F1-E5E3E61B87A5}" type="sibTrans" cxnId="{9580D5AA-20A0-4604-91B3-F390ECECC1D1}">
      <dgm:prSet/>
      <dgm:spPr/>
    </dgm:pt>
    <dgm:pt modelId="{C1F95457-0E13-4C00-AF3F-5279185B3005}" type="pres">
      <dgm:prSet presAssocID="{571CC073-B4EA-454E-8A5E-FC001A76EABC}" presName="Name0" presStyleCnt="0">
        <dgm:presLayoutVars>
          <dgm:chMax val="7"/>
          <dgm:chPref val="7"/>
          <dgm:dir/>
        </dgm:presLayoutVars>
      </dgm:prSet>
      <dgm:spPr/>
      <dgm:t>
        <a:bodyPr/>
        <a:lstStyle/>
        <a:p>
          <a:endParaRPr lang="en-US"/>
        </a:p>
      </dgm:t>
    </dgm:pt>
    <dgm:pt modelId="{4208A881-E163-4E2D-843D-3E50A7960126}" type="pres">
      <dgm:prSet presAssocID="{571CC073-B4EA-454E-8A5E-FC001A76EABC}" presName="Name1" presStyleCnt="0"/>
      <dgm:spPr/>
    </dgm:pt>
    <dgm:pt modelId="{18DFAB4C-927C-4D8E-B963-160FBB72A981}" type="pres">
      <dgm:prSet presAssocID="{571CC073-B4EA-454E-8A5E-FC001A76EABC}" presName="cycle" presStyleCnt="0"/>
      <dgm:spPr/>
    </dgm:pt>
    <dgm:pt modelId="{D7A136A3-59C3-4E7B-B46A-5EBCE8A4078B}" type="pres">
      <dgm:prSet presAssocID="{571CC073-B4EA-454E-8A5E-FC001A76EABC}" presName="srcNode" presStyleLbl="node1" presStyleIdx="0" presStyleCnt="3"/>
      <dgm:spPr/>
    </dgm:pt>
    <dgm:pt modelId="{84E162AD-861D-4555-B043-F79679CCDBDA}" type="pres">
      <dgm:prSet presAssocID="{571CC073-B4EA-454E-8A5E-FC001A76EABC}" presName="conn" presStyleLbl="parChTrans1D2" presStyleIdx="0" presStyleCnt="1"/>
      <dgm:spPr/>
      <dgm:t>
        <a:bodyPr/>
        <a:lstStyle/>
        <a:p>
          <a:endParaRPr lang="en-US"/>
        </a:p>
      </dgm:t>
    </dgm:pt>
    <dgm:pt modelId="{0CC9D516-AF50-449F-94BB-47477852AD53}" type="pres">
      <dgm:prSet presAssocID="{571CC073-B4EA-454E-8A5E-FC001A76EABC}" presName="extraNode" presStyleLbl="node1" presStyleIdx="0" presStyleCnt="3"/>
      <dgm:spPr/>
    </dgm:pt>
    <dgm:pt modelId="{44A52C95-0F8F-4D9A-AFA3-B197DFE13F6B}" type="pres">
      <dgm:prSet presAssocID="{571CC073-B4EA-454E-8A5E-FC001A76EABC}" presName="dstNode" presStyleLbl="node1" presStyleIdx="0" presStyleCnt="3"/>
      <dgm:spPr/>
    </dgm:pt>
    <dgm:pt modelId="{70FEF15B-A28E-4491-AE72-E180EBB7644A}" type="pres">
      <dgm:prSet presAssocID="{3A0529C2-690B-48AE-92C5-94CA0332699F}" presName="text_1" presStyleLbl="node1" presStyleIdx="0" presStyleCnt="3">
        <dgm:presLayoutVars>
          <dgm:bulletEnabled val="1"/>
        </dgm:presLayoutVars>
      </dgm:prSet>
      <dgm:spPr/>
      <dgm:t>
        <a:bodyPr/>
        <a:lstStyle/>
        <a:p>
          <a:endParaRPr lang="en-US"/>
        </a:p>
      </dgm:t>
    </dgm:pt>
    <dgm:pt modelId="{487CEEE8-C22E-4D9E-A4A3-793A336C6FEC}" type="pres">
      <dgm:prSet presAssocID="{3A0529C2-690B-48AE-92C5-94CA0332699F}" presName="accent_1" presStyleCnt="0"/>
      <dgm:spPr/>
    </dgm:pt>
    <dgm:pt modelId="{9BC8E43E-AAA3-4672-BE77-42B7727AE6F0}" type="pres">
      <dgm:prSet presAssocID="{3A0529C2-690B-48AE-92C5-94CA0332699F}" presName="accentRepeatNode" presStyleLbl="solidFgAcc1" presStyleIdx="0" presStyleCnt="3"/>
      <dgm:spPr/>
    </dgm:pt>
    <dgm:pt modelId="{1826B5D9-5E26-4E5E-B1FA-7CFB1732FCA1}" type="pres">
      <dgm:prSet presAssocID="{A5DFDE49-6B5B-4DEF-9FFB-72E8D34A0309}" presName="text_2" presStyleLbl="node1" presStyleIdx="1" presStyleCnt="3">
        <dgm:presLayoutVars>
          <dgm:bulletEnabled val="1"/>
        </dgm:presLayoutVars>
      </dgm:prSet>
      <dgm:spPr/>
      <dgm:t>
        <a:bodyPr/>
        <a:lstStyle/>
        <a:p>
          <a:endParaRPr lang="en-US"/>
        </a:p>
      </dgm:t>
    </dgm:pt>
    <dgm:pt modelId="{B54D9C6B-633A-4034-A8CE-C7894EA0FDD1}" type="pres">
      <dgm:prSet presAssocID="{A5DFDE49-6B5B-4DEF-9FFB-72E8D34A0309}" presName="accent_2" presStyleCnt="0"/>
      <dgm:spPr/>
    </dgm:pt>
    <dgm:pt modelId="{9810519D-FE72-443E-ABA1-091F74DF1BBB}" type="pres">
      <dgm:prSet presAssocID="{A5DFDE49-6B5B-4DEF-9FFB-72E8D34A0309}" presName="accentRepeatNode" presStyleLbl="solidFgAcc1" presStyleIdx="1" presStyleCnt="3"/>
      <dgm:spPr/>
    </dgm:pt>
    <dgm:pt modelId="{77AD498B-3651-4F75-AE2D-8372E434EFE2}" type="pres">
      <dgm:prSet presAssocID="{BBA25910-6404-495A-9D35-E741061E7FE3}" presName="text_3" presStyleLbl="node1" presStyleIdx="2" presStyleCnt="3">
        <dgm:presLayoutVars>
          <dgm:bulletEnabled val="1"/>
        </dgm:presLayoutVars>
      </dgm:prSet>
      <dgm:spPr/>
      <dgm:t>
        <a:bodyPr/>
        <a:lstStyle/>
        <a:p>
          <a:endParaRPr lang="en-US"/>
        </a:p>
      </dgm:t>
    </dgm:pt>
    <dgm:pt modelId="{CAAC7C6B-CE67-4CE6-90B7-1CBE13836D9B}" type="pres">
      <dgm:prSet presAssocID="{BBA25910-6404-495A-9D35-E741061E7FE3}" presName="accent_3" presStyleCnt="0"/>
      <dgm:spPr/>
    </dgm:pt>
    <dgm:pt modelId="{C36BDA54-279F-4DEA-88AA-F3B8A28AFFC5}" type="pres">
      <dgm:prSet presAssocID="{BBA25910-6404-495A-9D35-E741061E7FE3}" presName="accentRepeatNode" presStyleLbl="solidFgAcc1" presStyleIdx="2" presStyleCnt="3"/>
      <dgm:spPr/>
    </dgm:pt>
  </dgm:ptLst>
  <dgm:cxnLst>
    <dgm:cxn modelId="{F64193C6-3CAA-4A03-BAF8-D5D98D48B031}" type="presOf" srcId="{20926C8D-E85E-4327-85FE-DD8C2EFBE05F}" destId="{1826B5D9-5E26-4E5E-B1FA-7CFB1732FCA1}" srcOrd="0" destOrd="1" presId="urn:microsoft.com/office/officeart/2008/layout/VerticalCurvedList"/>
    <dgm:cxn modelId="{A0387E97-9FFC-49BB-8927-2973417ECA6E}" type="presOf" srcId="{3A0529C2-690B-48AE-92C5-94CA0332699F}" destId="{70FEF15B-A28E-4491-AE72-E180EBB7644A}" srcOrd="0" destOrd="0" presId="urn:microsoft.com/office/officeart/2008/layout/VerticalCurvedList"/>
    <dgm:cxn modelId="{E0D5DB61-19AD-4583-ADDA-2D2A253D4B74}" type="presOf" srcId="{DF8F3210-0B5D-4E49-87E8-C58583F9B51A}" destId="{70FEF15B-A28E-4491-AE72-E180EBB7644A}" srcOrd="0" destOrd="2" presId="urn:microsoft.com/office/officeart/2008/layout/VerticalCurvedList"/>
    <dgm:cxn modelId="{9580D5AA-20A0-4604-91B3-F390ECECC1D1}" srcId="{BBA25910-6404-495A-9D35-E741061E7FE3}" destId="{B0CA1553-080C-4424-8BC3-76EA365DB0C1}" srcOrd="0" destOrd="0" parTransId="{3CDF297B-A32F-4585-8B23-17F9BA3313E9}" sibTransId="{ED66D591-6D2C-4BE7-B4F1-E5E3E61B87A5}"/>
    <dgm:cxn modelId="{E90CF048-DE98-4D08-9B16-0F0C9AFA491A}" srcId="{BBA25910-6404-495A-9D35-E741061E7FE3}" destId="{2F26DBF1-4964-4F31-A3C9-4283BAF55693}" srcOrd="1" destOrd="0" parTransId="{62A843AE-B332-4BF5-90F6-5A10DBF9E082}" sibTransId="{C1992683-816C-4A13-BAD0-36B7929F60CE}"/>
    <dgm:cxn modelId="{76BCC048-04EA-4981-BA98-7F319AAEF63E}" srcId="{571CC073-B4EA-454E-8A5E-FC001A76EABC}" destId="{BBA25910-6404-495A-9D35-E741061E7FE3}" srcOrd="2" destOrd="0" parTransId="{222C1E50-6161-49A9-A948-F6C171631679}" sibTransId="{57A743E9-57DD-4F5F-8751-67D53C825020}"/>
    <dgm:cxn modelId="{4081C262-4A14-4757-82DB-3896F339B7D0}" type="presOf" srcId="{B0CA1553-080C-4424-8BC3-76EA365DB0C1}" destId="{77AD498B-3651-4F75-AE2D-8372E434EFE2}" srcOrd="0" destOrd="1" presId="urn:microsoft.com/office/officeart/2008/layout/VerticalCurvedList"/>
    <dgm:cxn modelId="{9D3B2E35-92F6-4FEB-85F1-F0D4806F4B97}" srcId="{A5DFDE49-6B5B-4DEF-9FFB-72E8D34A0309}" destId="{20926C8D-E85E-4327-85FE-DD8C2EFBE05F}" srcOrd="0" destOrd="0" parTransId="{B436D7A5-9BD3-4CB3-BEEA-BB2B547FB6F9}" sibTransId="{F159654F-9216-464E-BF18-2C935106470F}"/>
    <dgm:cxn modelId="{BB767D81-48EA-4C25-BA1F-EE96E21506C7}" srcId="{3A0529C2-690B-48AE-92C5-94CA0332699F}" destId="{DF8F3210-0B5D-4E49-87E8-C58583F9B51A}" srcOrd="1" destOrd="0" parTransId="{A7CB4978-0116-4369-8B02-DEAF66CC4368}" sibTransId="{C2519F22-5FA5-41C7-8F3D-C8E3F68013F5}"/>
    <dgm:cxn modelId="{FFC4EE9E-A6F0-496A-9FA9-55F7D85B9044}" srcId="{3A0529C2-690B-48AE-92C5-94CA0332699F}" destId="{E9339514-FFAA-40AE-A820-BC3B0AB8EC3A}" srcOrd="0" destOrd="0" parTransId="{D1FC4152-FD7A-4928-AF9F-4C6A1E3FB86E}" sibTransId="{5B48559F-2173-499D-B092-B206189DCD79}"/>
    <dgm:cxn modelId="{1A37C207-C899-43B6-9C4A-6F0B1900714B}" srcId="{A5DFDE49-6B5B-4DEF-9FFB-72E8D34A0309}" destId="{27FE2F57-8EF5-4274-8096-8F80DB6A980F}" srcOrd="1" destOrd="0" parTransId="{40FAD38D-7D9F-4858-97A7-AC6AD6640E32}" sibTransId="{436BB81D-FC59-4AC5-80C1-C66ED52D5540}"/>
    <dgm:cxn modelId="{84667A8A-67DC-4DA8-BA44-343D0BD24867}" srcId="{571CC073-B4EA-454E-8A5E-FC001A76EABC}" destId="{3A0529C2-690B-48AE-92C5-94CA0332699F}" srcOrd="0" destOrd="0" parTransId="{99530AB4-6BE0-4C42-9114-11631B69F01B}" sibTransId="{DB531F80-E0B2-428D-866E-0B54242930D6}"/>
    <dgm:cxn modelId="{3AFDDCD8-6E87-4F1A-93C5-452A473A6EBB}" type="presOf" srcId="{BBA25910-6404-495A-9D35-E741061E7FE3}" destId="{77AD498B-3651-4F75-AE2D-8372E434EFE2}" srcOrd="0" destOrd="0" presId="urn:microsoft.com/office/officeart/2008/layout/VerticalCurvedList"/>
    <dgm:cxn modelId="{FAAE27CC-BA8E-44B2-86BA-86CD1CC544D8}" type="presOf" srcId="{27FE2F57-8EF5-4274-8096-8F80DB6A980F}" destId="{1826B5D9-5E26-4E5E-B1FA-7CFB1732FCA1}" srcOrd="0" destOrd="2" presId="urn:microsoft.com/office/officeart/2008/layout/VerticalCurvedList"/>
    <dgm:cxn modelId="{DD7CBA26-3C6F-4DA3-A4DF-8832726D2BEC}" type="presOf" srcId="{5B48559F-2173-499D-B092-B206189DCD79}" destId="{84E162AD-861D-4555-B043-F79679CCDBDA}" srcOrd="0" destOrd="0" presId="urn:microsoft.com/office/officeart/2008/layout/VerticalCurvedList"/>
    <dgm:cxn modelId="{9223B021-C0E5-4F96-9977-DA22B8DA6AB3}" type="presOf" srcId="{2F26DBF1-4964-4F31-A3C9-4283BAF55693}" destId="{77AD498B-3651-4F75-AE2D-8372E434EFE2}" srcOrd="0" destOrd="2" presId="urn:microsoft.com/office/officeart/2008/layout/VerticalCurvedList"/>
    <dgm:cxn modelId="{86464E76-8B82-4D13-A00D-A7711CA625D6}" type="presOf" srcId="{A5DFDE49-6B5B-4DEF-9FFB-72E8D34A0309}" destId="{1826B5D9-5E26-4E5E-B1FA-7CFB1732FCA1}" srcOrd="0" destOrd="0" presId="urn:microsoft.com/office/officeart/2008/layout/VerticalCurvedList"/>
    <dgm:cxn modelId="{B4DBE23B-080B-42C3-96EE-FBAEA7D28C97}" type="presOf" srcId="{571CC073-B4EA-454E-8A5E-FC001A76EABC}" destId="{C1F95457-0E13-4C00-AF3F-5279185B3005}" srcOrd="0" destOrd="0" presId="urn:microsoft.com/office/officeart/2008/layout/VerticalCurvedList"/>
    <dgm:cxn modelId="{3F800524-A539-42C4-BB72-4DA56F0AF4A3}" srcId="{571CC073-B4EA-454E-8A5E-FC001A76EABC}" destId="{A5DFDE49-6B5B-4DEF-9FFB-72E8D34A0309}" srcOrd="1" destOrd="0" parTransId="{0ACDF335-5578-4232-93DD-9084784B0070}" sibTransId="{47B0368B-5AA1-4664-A36D-E9329C24C4FA}"/>
    <dgm:cxn modelId="{D34A20D0-A03A-41A3-A2BB-77094618EA62}" type="presOf" srcId="{E9339514-FFAA-40AE-A820-BC3B0AB8EC3A}" destId="{70FEF15B-A28E-4491-AE72-E180EBB7644A}" srcOrd="0" destOrd="1" presId="urn:microsoft.com/office/officeart/2008/layout/VerticalCurvedList"/>
    <dgm:cxn modelId="{2CE01BDC-53A9-421E-9D7F-63FA0D06FB71}" type="presParOf" srcId="{C1F95457-0E13-4C00-AF3F-5279185B3005}" destId="{4208A881-E163-4E2D-843D-3E50A7960126}" srcOrd="0" destOrd="0" presId="urn:microsoft.com/office/officeart/2008/layout/VerticalCurvedList"/>
    <dgm:cxn modelId="{F6D49D0D-1DB4-4E6C-A12F-8FD033237EA5}" type="presParOf" srcId="{4208A881-E163-4E2D-843D-3E50A7960126}" destId="{18DFAB4C-927C-4D8E-B963-160FBB72A981}" srcOrd="0" destOrd="0" presId="urn:microsoft.com/office/officeart/2008/layout/VerticalCurvedList"/>
    <dgm:cxn modelId="{DB43B484-4B91-4C0A-9C07-B5177B54068F}" type="presParOf" srcId="{18DFAB4C-927C-4D8E-B963-160FBB72A981}" destId="{D7A136A3-59C3-4E7B-B46A-5EBCE8A4078B}" srcOrd="0" destOrd="0" presId="urn:microsoft.com/office/officeart/2008/layout/VerticalCurvedList"/>
    <dgm:cxn modelId="{9C1F8155-6EDD-4835-972A-55046238E723}" type="presParOf" srcId="{18DFAB4C-927C-4D8E-B963-160FBB72A981}" destId="{84E162AD-861D-4555-B043-F79679CCDBDA}" srcOrd="1" destOrd="0" presId="urn:microsoft.com/office/officeart/2008/layout/VerticalCurvedList"/>
    <dgm:cxn modelId="{B7E823E6-EC41-4515-8001-D346697423C7}" type="presParOf" srcId="{18DFAB4C-927C-4D8E-B963-160FBB72A981}" destId="{0CC9D516-AF50-449F-94BB-47477852AD53}" srcOrd="2" destOrd="0" presId="urn:microsoft.com/office/officeart/2008/layout/VerticalCurvedList"/>
    <dgm:cxn modelId="{B0D3CE38-A283-43B8-912B-DE76E935DF59}" type="presParOf" srcId="{18DFAB4C-927C-4D8E-B963-160FBB72A981}" destId="{44A52C95-0F8F-4D9A-AFA3-B197DFE13F6B}" srcOrd="3" destOrd="0" presId="urn:microsoft.com/office/officeart/2008/layout/VerticalCurvedList"/>
    <dgm:cxn modelId="{DD81ABEF-26B7-4876-9B9E-10626E8DBF80}" type="presParOf" srcId="{4208A881-E163-4E2D-843D-3E50A7960126}" destId="{70FEF15B-A28E-4491-AE72-E180EBB7644A}" srcOrd="1" destOrd="0" presId="urn:microsoft.com/office/officeart/2008/layout/VerticalCurvedList"/>
    <dgm:cxn modelId="{6B15FE4E-768C-43BC-814E-643845A107FF}" type="presParOf" srcId="{4208A881-E163-4E2D-843D-3E50A7960126}" destId="{487CEEE8-C22E-4D9E-A4A3-793A336C6FEC}" srcOrd="2" destOrd="0" presId="urn:microsoft.com/office/officeart/2008/layout/VerticalCurvedList"/>
    <dgm:cxn modelId="{CC77CFA3-D585-4EF6-BE3E-86B98AF2A09E}" type="presParOf" srcId="{487CEEE8-C22E-4D9E-A4A3-793A336C6FEC}" destId="{9BC8E43E-AAA3-4672-BE77-42B7727AE6F0}" srcOrd="0" destOrd="0" presId="urn:microsoft.com/office/officeart/2008/layout/VerticalCurvedList"/>
    <dgm:cxn modelId="{50CBEEB4-1CF9-41AE-95BD-287CAD371C7A}" type="presParOf" srcId="{4208A881-E163-4E2D-843D-3E50A7960126}" destId="{1826B5D9-5E26-4E5E-B1FA-7CFB1732FCA1}" srcOrd="3" destOrd="0" presId="urn:microsoft.com/office/officeart/2008/layout/VerticalCurvedList"/>
    <dgm:cxn modelId="{D9B143B3-C0CD-4151-9C70-A54AD7714F52}" type="presParOf" srcId="{4208A881-E163-4E2D-843D-3E50A7960126}" destId="{B54D9C6B-633A-4034-A8CE-C7894EA0FDD1}" srcOrd="4" destOrd="0" presId="urn:microsoft.com/office/officeart/2008/layout/VerticalCurvedList"/>
    <dgm:cxn modelId="{684F7DA6-B226-40A5-B194-07ED6314A402}" type="presParOf" srcId="{B54D9C6B-633A-4034-A8CE-C7894EA0FDD1}" destId="{9810519D-FE72-443E-ABA1-091F74DF1BBB}" srcOrd="0" destOrd="0" presId="urn:microsoft.com/office/officeart/2008/layout/VerticalCurvedList"/>
    <dgm:cxn modelId="{F3466507-8196-45C5-B7D3-1D75AEB8E810}" type="presParOf" srcId="{4208A881-E163-4E2D-843D-3E50A7960126}" destId="{77AD498B-3651-4F75-AE2D-8372E434EFE2}" srcOrd="5" destOrd="0" presId="urn:microsoft.com/office/officeart/2008/layout/VerticalCurvedList"/>
    <dgm:cxn modelId="{64294E2D-E0BC-4931-B675-D48ED2F002D8}" type="presParOf" srcId="{4208A881-E163-4E2D-843D-3E50A7960126}" destId="{CAAC7C6B-CE67-4CE6-90B7-1CBE13836D9B}" srcOrd="6" destOrd="0" presId="urn:microsoft.com/office/officeart/2008/layout/VerticalCurvedList"/>
    <dgm:cxn modelId="{0E9FA26E-4ED3-442E-97C8-E86F37A03AEB}" type="presParOf" srcId="{CAAC7C6B-CE67-4CE6-90B7-1CBE13836D9B}" destId="{C36BDA54-279F-4DEA-88AA-F3B8A28AFFC5}"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71CC073-B4EA-454E-8A5E-FC001A76EABC}"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US"/>
        </a:p>
      </dgm:t>
    </dgm:pt>
    <dgm:pt modelId="{87E12061-0FE6-468C-99DA-2EDC81188025}">
      <dgm:prSet/>
      <dgm:spPr/>
      <dgm:t>
        <a:bodyPr/>
        <a:lstStyle/>
        <a:p>
          <a:r>
            <a:rPr lang="en-US" dirty="0" smtClean="0"/>
            <a:t>Specification and verification of ALM platform</a:t>
          </a:r>
        </a:p>
      </dgm:t>
    </dgm:pt>
    <dgm:pt modelId="{C453DE03-326B-43A1-B4A8-E783DA23ED0C}" type="parTrans" cxnId="{5451397D-186E-490E-A299-DA71013BA6DD}">
      <dgm:prSet/>
      <dgm:spPr/>
      <dgm:t>
        <a:bodyPr/>
        <a:lstStyle/>
        <a:p>
          <a:endParaRPr lang="en-US"/>
        </a:p>
      </dgm:t>
    </dgm:pt>
    <dgm:pt modelId="{6B6F416D-11CD-4B87-9B65-A2E3C91486F5}" type="sibTrans" cxnId="{5451397D-186E-490E-A299-DA71013BA6DD}">
      <dgm:prSet/>
      <dgm:spPr/>
      <dgm:t>
        <a:bodyPr/>
        <a:lstStyle/>
        <a:p>
          <a:endParaRPr lang="en-US"/>
        </a:p>
      </dgm:t>
    </dgm:pt>
    <dgm:pt modelId="{B6261B80-EF8C-48F2-9E47-9B494ED522B4}">
      <dgm:prSet/>
      <dgm:spPr/>
      <dgm:t>
        <a:bodyPr/>
        <a:lstStyle/>
        <a:p>
          <a:r>
            <a:rPr lang="en-US" dirty="0" smtClean="0"/>
            <a:t>Change impact analysis and visualization</a:t>
          </a:r>
        </a:p>
      </dgm:t>
    </dgm:pt>
    <dgm:pt modelId="{ADD33C36-0A65-44A4-8AD1-C7EEA482D2F7}" type="parTrans" cxnId="{04BCCEA0-6172-4A23-9031-5A8F6E97CE4D}">
      <dgm:prSet/>
      <dgm:spPr/>
    </dgm:pt>
    <dgm:pt modelId="{3BD7BFF1-850F-449E-83D1-4A62C2A16B24}" type="sibTrans" cxnId="{04BCCEA0-6172-4A23-9031-5A8F6E97CE4D}">
      <dgm:prSet/>
      <dgm:spPr/>
    </dgm:pt>
    <dgm:pt modelId="{C18627A4-92BA-4A1E-ABAF-D9BDE0045D9D}">
      <dgm:prSet/>
      <dgm:spPr/>
      <dgm:t>
        <a:bodyPr/>
        <a:lstStyle/>
        <a:p>
          <a:r>
            <a:rPr lang="en-US" dirty="0" smtClean="0"/>
            <a:t>System installation component ontology</a:t>
          </a:r>
        </a:p>
      </dgm:t>
    </dgm:pt>
    <dgm:pt modelId="{E4621C68-FA3F-4D03-94F5-BCFD7BE8258C}" type="parTrans" cxnId="{10C82152-FE0D-4AA7-B7A9-359FA4417D9B}">
      <dgm:prSet/>
      <dgm:spPr/>
    </dgm:pt>
    <dgm:pt modelId="{79DBB27D-6E85-4D48-9FE0-3780548CEF2B}" type="sibTrans" cxnId="{10C82152-FE0D-4AA7-B7A9-359FA4417D9B}">
      <dgm:prSet/>
      <dgm:spPr/>
    </dgm:pt>
    <dgm:pt modelId="{6E31F7D1-8A90-4D28-A246-F79F20B321D6}">
      <dgm:prSet/>
      <dgm:spPr/>
      <dgm:t>
        <a:bodyPr/>
        <a:lstStyle/>
        <a:p>
          <a:r>
            <a:rPr lang="en-US" dirty="0" smtClean="0"/>
            <a:t>Semantic annotator</a:t>
          </a:r>
        </a:p>
      </dgm:t>
    </dgm:pt>
    <dgm:pt modelId="{A9CFEA6C-09BE-456A-AA13-B951F2379FF8}" type="parTrans" cxnId="{C925C663-7C58-4600-94F1-B3A2E06F3D55}">
      <dgm:prSet/>
      <dgm:spPr/>
    </dgm:pt>
    <dgm:pt modelId="{EA7529E6-A6A9-49F7-9DFA-F19E0788AF61}" type="sibTrans" cxnId="{C925C663-7C58-4600-94F1-B3A2E06F3D55}">
      <dgm:prSet/>
      <dgm:spPr/>
    </dgm:pt>
    <dgm:pt modelId="{D29CA3EF-487C-44D5-BC72-487374A7F6BE}">
      <dgm:prSet/>
      <dgm:spPr/>
      <dgm:t>
        <a:bodyPr/>
        <a:lstStyle/>
        <a:p>
          <a:r>
            <a:rPr lang="en-US" dirty="0" smtClean="0"/>
            <a:t>Synchronization engine prototype</a:t>
          </a:r>
        </a:p>
      </dgm:t>
    </dgm:pt>
    <dgm:pt modelId="{68C5DE86-646D-423E-894F-7C3F0F0025DA}" type="parTrans" cxnId="{6DC4426F-4E92-4ABD-8EB9-B6D84D8F9AB5}">
      <dgm:prSet/>
      <dgm:spPr/>
    </dgm:pt>
    <dgm:pt modelId="{6784B2A4-1522-4E10-B77F-AFE67F4818FB}" type="sibTrans" cxnId="{6DC4426F-4E92-4ABD-8EB9-B6D84D8F9AB5}">
      <dgm:prSet/>
      <dgm:spPr/>
    </dgm:pt>
    <dgm:pt modelId="{22BF5E40-3AB2-46B1-838F-595BF1453EC4}">
      <dgm:prSet/>
      <dgm:spPr/>
      <dgm:t>
        <a:bodyPr/>
        <a:lstStyle/>
        <a:p>
          <a:r>
            <a:rPr lang="en-US" dirty="0" smtClean="0"/>
            <a:t>Open source software - traceability</a:t>
          </a:r>
        </a:p>
      </dgm:t>
    </dgm:pt>
    <dgm:pt modelId="{9C3A056C-6192-4504-AE8B-6D779348497A}" type="parTrans" cxnId="{26BEB771-6945-4201-A8E8-E203119F4B9C}">
      <dgm:prSet/>
      <dgm:spPr/>
    </dgm:pt>
    <dgm:pt modelId="{B7AB1143-5DB5-48E7-A2D1-405B30495DAF}" type="sibTrans" cxnId="{26BEB771-6945-4201-A8E8-E203119F4B9C}">
      <dgm:prSet/>
      <dgm:spPr/>
    </dgm:pt>
    <dgm:pt modelId="{37CC60D8-CAA6-4796-BEA5-EAF4F1D41345}">
      <dgm:prSet/>
      <dgm:spPr/>
      <dgm:t>
        <a:bodyPr/>
        <a:lstStyle/>
        <a:p>
          <a:r>
            <a:rPr lang="en-US" dirty="0" smtClean="0"/>
            <a:t>Open source software – relational calculus</a:t>
          </a:r>
        </a:p>
      </dgm:t>
    </dgm:pt>
    <dgm:pt modelId="{A40A748E-1833-400B-85C2-E42F421A2524}" type="parTrans" cxnId="{403CAB81-D89E-4BBC-883D-869864E70461}">
      <dgm:prSet/>
      <dgm:spPr/>
    </dgm:pt>
    <dgm:pt modelId="{63CDCBC6-6D3B-4506-B992-8222320D3FDF}" type="sibTrans" cxnId="{403CAB81-D89E-4BBC-883D-869864E70461}">
      <dgm:prSet/>
      <dgm:spPr/>
    </dgm:pt>
    <dgm:pt modelId="{78AFDFFB-24D6-4D8C-827C-36826B090E27}">
      <dgm:prSet/>
      <dgm:spPr/>
      <dgm:t>
        <a:bodyPr/>
        <a:lstStyle/>
        <a:p>
          <a:r>
            <a:rPr lang="en-US" dirty="0" smtClean="0"/>
            <a:t>De facto standard – Airbus vocabulary</a:t>
          </a:r>
        </a:p>
      </dgm:t>
    </dgm:pt>
    <dgm:pt modelId="{736BB0C5-1302-4B96-B92C-BD37FBAFA7AD}" type="parTrans" cxnId="{F8811E44-5924-436C-BF60-1DD07D27A60E}">
      <dgm:prSet/>
      <dgm:spPr/>
    </dgm:pt>
    <dgm:pt modelId="{3A3FB289-7276-4D65-8526-312CD57CCB94}" type="sibTrans" cxnId="{F8811E44-5924-436C-BF60-1DD07D27A60E}">
      <dgm:prSet/>
      <dgm:spPr/>
    </dgm:pt>
    <dgm:pt modelId="{C9BD6AB4-B3DB-4D74-BCCA-397718E0EFD8}">
      <dgm:prSet/>
      <dgm:spPr/>
      <dgm:t>
        <a:bodyPr/>
        <a:lstStyle/>
        <a:p>
          <a:r>
            <a:rPr lang="en-US" dirty="0" smtClean="0"/>
            <a:t>Open source software – API for text annotation</a:t>
          </a:r>
        </a:p>
      </dgm:t>
    </dgm:pt>
    <dgm:pt modelId="{F546E529-6591-4357-8CCD-6AE13BCFFCB7}" type="parTrans" cxnId="{BF863741-7C38-4E38-A22B-A8D697342E52}">
      <dgm:prSet/>
      <dgm:spPr/>
    </dgm:pt>
    <dgm:pt modelId="{875B95FE-C950-46C1-B282-4657CD6D51D3}" type="sibTrans" cxnId="{BF863741-7C38-4E38-A22B-A8D697342E52}">
      <dgm:prSet/>
      <dgm:spPr/>
    </dgm:pt>
    <dgm:pt modelId="{2AD2A953-3EC4-4E9C-A262-C064EDCA0409}">
      <dgm:prSet/>
      <dgm:spPr/>
      <dgm:t>
        <a:bodyPr/>
        <a:lstStyle/>
        <a:p>
          <a:r>
            <a:rPr lang="en-US" dirty="0" smtClean="0"/>
            <a:t>Open source software – Eclipse Intent contribution</a:t>
          </a:r>
        </a:p>
      </dgm:t>
    </dgm:pt>
    <dgm:pt modelId="{67200524-DC8B-472F-AE07-ED67EAB5BF63}" type="parTrans" cxnId="{E577EE76-7322-44C8-8275-D5D2C8DC3B54}">
      <dgm:prSet/>
      <dgm:spPr/>
    </dgm:pt>
    <dgm:pt modelId="{17A204E0-712F-432B-8A35-A2DCAB04C2E3}" type="sibTrans" cxnId="{E577EE76-7322-44C8-8275-D5D2C8DC3B54}">
      <dgm:prSet/>
      <dgm:spPr/>
    </dgm:pt>
    <dgm:pt modelId="{C1F95457-0E13-4C00-AF3F-5279185B3005}" type="pres">
      <dgm:prSet presAssocID="{571CC073-B4EA-454E-8A5E-FC001A76EABC}" presName="Name0" presStyleCnt="0">
        <dgm:presLayoutVars>
          <dgm:chMax val="7"/>
          <dgm:chPref val="7"/>
          <dgm:dir/>
        </dgm:presLayoutVars>
      </dgm:prSet>
      <dgm:spPr/>
      <dgm:t>
        <a:bodyPr/>
        <a:lstStyle/>
        <a:p>
          <a:endParaRPr lang="en-US"/>
        </a:p>
      </dgm:t>
    </dgm:pt>
    <dgm:pt modelId="{4208A881-E163-4E2D-843D-3E50A7960126}" type="pres">
      <dgm:prSet presAssocID="{571CC073-B4EA-454E-8A5E-FC001A76EABC}" presName="Name1" presStyleCnt="0"/>
      <dgm:spPr/>
    </dgm:pt>
    <dgm:pt modelId="{18DFAB4C-927C-4D8E-B963-160FBB72A981}" type="pres">
      <dgm:prSet presAssocID="{571CC073-B4EA-454E-8A5E-FC001A76EABC}" presName="cycle" presStyleCnt="0"/>
      <dgm:spPr/>
    </dgm:pt>
    <dgm:pt modelId="{D7A136A3-59C3-4E7B-B46A-5EBCE8A4078B}" type="pres">
      <dgm:prSet presAssocID="{571CC073-B4EA-454E-8A5E-FC001A76EABC}" presName="srcNode" presStyleLbl="node1" presStyleIdx="0" presStyleCnt="5"/>
      <dgm:spPr/>
    </dgm:pt>
    <dgm:pt modelId="{84E162AD-861D-4555-B043-F79679CCDBDA}" type="pres">
      <dgm:prSet presAssocID="{571CC073-B4EA-454E-8A5E-FC001A76EABC}" presName="conn" presStyleLbl="parChTrans1D2" presStyleIdx="0" presStyleCnt="1"/>
      <dgm:spPr/>
      <dgm:t>
        <a:bodyPr/>
        <a:lstStyle/>
        <a:p>
          <a:endParaRPr lang="en-US"/>
        </a:p>
      </dgm:t>
    </dgm:pt>
    <dgm:pt modelId="{0CC9D516-AF50-449F-94BB-47477852AD53}" type="pres">
      <dgm:prSet presAssocID="{571CC073-B4EA-454E-8A5E-FC001A76EABC}" presName="extraNode" presStyleLbl="node1" presStyleIdx="0" presStyleCnt="5"/>
      <dgm:spPr/>
    </dgm:pt>
    <dgm:pt modelId="{44A52C95-0F8F-4D9A-AFA3-B197DFE13F6B}" type="pres">
      <dgm:prSet presAssocID="{571CC073-B4EA-454E-8A5E-FC001A76EABC}" presName="dstNode" presStyleLbl="node1" presStyleIdx="0" presStyleCnt="5"/>
      <dgm:spPr/>
    </dgm:pt>
    <dgm:pt modelId="{2DF1FDBD-2997-419D-9869-A8AA3D43E065}" type="pres">
      <dgm:prSet presAssocID="{87E12061-0FE6-468C-99DA-2EDC81188025}" presName="text_1" presStyleLbl="node1" presStyleIdx="0" presStyleCnt="5">
        <dgm:presLayoutVars>
          <dgm:bulletEnabled val="1"/>
        </dgm:presLayoutVars>
      </dgm:prSet>
      <dgm:spPr/>
      <dgm:t>
        <a:bodyPr/>
        <a:lstStyle/>
        <a:p>
          <a:endParaRPr lang="en-US"/>
        </a:p>
      </dgm:t>
    </dgm:pt>
    <dgm:pt modelId="{5ACE9979-F673-4353-BFAE-8EF4004AB82A}" type="pres">
      <dgm:prSet presAssocID="{87E12061-0FE6-468C-99DA-2EDC81188025}" presName="accent_1" presStyleCnt="0"/>
      <dgm:spPr/>
    </dgm:pt>
    <dgm:pt modelId="{A385C4A4-1170-4684-BE17-B51AD2B16FBB}" type="pres">
      <dgm:prSet presAssocID="{87E12061-0FE6-468C-99DA-2EDC81188025}" presName="accentRepeatNode" presStyleLbl="solidFgAcc1" presStyleIdx="0" presStyleCnt="5"/>
      <dgm:spPr/>
    </dgm:pt>
    <dgm:pt modelId="{A5F75959-9F19-4081-BD85-85163C4322E2}" type="pres">
      <dgm:prSet presAssocID="{B6261B80-EF8C-48F2-9E47-9B494ED522B4}" presName="text_2" presStyleLbl="node1" presStyleIdx="1" presStyleCnt="5">
        <dgm:presLayoutVars>
          <dgm:bulletEnabled val="1"/>
        </dgm:presLayoutVars>
      </dgm:prSet>
      <dgm:spPr/>
      <dgm:t>
        <a:bodyPr/>
        <a:lstStyle/>
        <a:p>
          <a:endParaRPr lang="en-US"/>
        </a:p>
      </dgm:t>
    </dgm:pt>
    <dgm:pt modelId="{09337FDE-11AE-46CF-9BED-C25B80823DAC}" type="pres">
      <dgm:prSet presAssocID="{B6261B80-EF8C-48F2-9E47-9B494ED522B4}" presName="accent_2" presStyleCnt="0"/>
      <dgm:spPr/>
    </dgm:pt>
    <dgm:pt modelId="{E5379723-4B57-4D8C-898B-843EB7283495}" type="pres">
      <dgm:prSet presAssocID="{B6261B80-EF8C-48F2-9E47-9B494ED522B4}" presName="accentRepeatNode" presStyleLbl="solidFgAcc1" presStyleIdx="1" presStyleCnt="5"/>
      <dgm:spPr/>
    </dgm:pt>
    <dgm:pt modelId="{2DC5F0A3-1AEF-4CAF-A6D9-1E4C86052153}" type="pres">
      <dgm:prSet presAssocID="{C18627A4-92BA-4A1E-ABAF-D9BDE0045D9D}" presName="text_3" presStyleLbl="node1" presStyleIdx="2" presStyleCnt="5">
        <dgm:presLayoutVars>
          <dgm:bulletEnabled val="1"/>
        </dgm:presLayoutVars>
      </dgm:prSet>
      <dgm:spPr/>
      <dgm:t>
        <a:bodyPr/>
        <a:lstStyle/>
        <a:p>
          <a:endParaRPr lang="en-US"/>
        </a:p>
      </dgm:t>
    </dgm:pt>
    <dgm:pt modelId="{6389A678-4F81-47B9-88C1-ECD4F4A139E7}" type="pres">
      <dgm:prSet presAssocID="{C18627A4-92BA-4A1E-ABAF-D9BDE0045D9D}" presName="accent_3" presStyleCnt="0"/>
      <dgm:spPr/>
    </dgm:pt>
    <dgm:pt modelId="{008DEA00-8281-4D55-858B-547A66C53B55}" type="pres">
      <dgm:prSet presAssocID="{C18627A4-92BA-4A1E-ABAF-D9BDE0045D9D}" presName="accentRepeatNode" presStyleLbl="solidFgAcc1" presStyleIdx="2" presStyleCnt="5"/>
      <dgm:spPr/>
    </dgm:pt>
    <dgm:pt modelId="{FAA59B0C-A353-4310-8305-FB999814090F}" type="pres">
      <dgm:prSet presAssocID="{6E31F7D1-8A90-4D28-A246-F79F20B321D6}" presName="text_4" presStyleLbl="node1" presStyleIdx="3" presStyleCnt="5">
        <dgm:presLayoutVars>
          <dgm:bulletEnabled val="1"/>
        </dgm:presLayoutVars>
      </dgm:prSet>
      <dgm:spPr/>
      <dgm:t>
        <a:bodyPr/>
        <a:lstStyle/>
        <a:p>
          <a:endParaRPr lang="en-US"/>
        </a:p>
      </dgm:t>
    </dgm:pt>
    <dgm:pt modelId="{70DEEF0C-6FA4-48C1-9289-5E18D5F964E0}" type="pres">
      <dgm:prSet presAssocID="{6E31F7D1-8A90-4D28-A246-F79F20B321D6}" presName="accent_4" presStyleCnt="0"/>
      <dgm:spPr/>
    </dgm:pt>
    <dgm:pt modelId="{8BC6EE8B-FA75-4EE8-8501-D05A3FF7A446}" type="pres">
      <dgm:prSet presAssocID="{6E31F7D1-8A90-4D28-A246-F79F20B321D6}" presName="accentRepeatNode" presStyleLbl="solidFgAcc1" presStyleIdx="3" presStyleCnt="5"/>
      <dgm:spPr/>
    </dgm:pt>
    <dgm:pt modelId="{B9948D43-AFA5-4A47-A304-9BC2F431AE42}" type="pres">
      <dgm:prSet presAssocID="{D29CA3EF-487C-44D5-BC72-487374A7F6BE}" presName="text_5" presStyleLbl="node1" presStyleIdx="4" presStyleCnt="5">
        <dgm:presLayoutVars>
          <dgm:bulletEnabled val="1"/>
        </dgm:presLayoutVars>
      </dgm:prSet>
      <dgm:spPr/>
      <dgm:t>
        <a:bodyPr/>
        <a:lstStyle/>
        <a:p>
          <a:endParaRPr lang="en-US"/>
        </a:p>
      </dgm:t>
    </dgm:pt>
    <dgm:pt modelId="{E833B532-996D-4C23-9DCA-BD0578CF7223}" type="pres">
      <dgm:prSet presAssocID="{D29CA3EF-487C-44D5-BC72-487374A7F6BE}" presName="accent_5" presStyleCnt="0"/>
      <dgm:spPr/>
    </dgm:pt>
    <dgm:pt modelId="{711042BB-2867-4C35-AD50-5B71429AE353}" type="pres">
      <dgm:prSet presAssocID="{D29CA3EF-487C-44D5-BC72-487374A7F6BE}" presName="accentRepeatNode" presStyleLbl="solidFgAcc1" presStyleIdx="4" presStyleCnt="5"/>
      <dgm:spPr/>
    </dgm:pt>
  </dgm:ptLst>
  <dgm:cxnLst>
    <dgm:cxn modelId="{496C1EFD-1856-4D9A-8937-A280909B9994}" type="presOf" srcId="{37CC60D8-CAA6-4796-BEA5-EAF4F1D41345}" destId="{A5F75959-9F19-4081-BD85-85163C4322E2}" srcOrd="0" destOrd="1" presId="urn:microsoft.com/office/officeart/2008/layout/VerticalCurvedList"/>
    <dgm:cxn modelId="{DC1C6363-2DA9-4DF7-B177-2B6EDC6B3D11}" type="presOf" srcId="{C18627A4-92BA-4A1E-ABAF-D9BDE0045D9D}" destId="{2DC5F0A3-1AEF-4CAF-A6D9-1E4C86052153}" srcOrd="0" destOrd="0" presId="urn:microsoft.com/office/officeart/2008/layout/VerticalCurvedList"/>
    <dgm:cxn modelId="{10C82152-FE0D-4AA7-B7A9-359FA4417D9B}" srcId="{571CC073-B4EA-454E-8A5E-FC001A76EABC}" destId="{C18627A4-92BA-4A1E-ABAF-D9BDE0045D9D}" srcOrd="2" destOrd="0" parTransId="{E4621C68-FA3F-4D03-94F5-BCFD7BE8258C}" sibTransId="{79DBB27D-6E85-4D48-9FE0-3780548CEF2B}"/>
    <dgm:cxn modelId="{58EB4079-E3FF-44A8-BCA8-05F2D0712E44}" type="presOf" srcId="{22BF5E40-3AB2-46B1-838F-595BF1453EC4}" destId="{2DF1FDBD-2997-419D-9869-A8AA3D43E065}" srcOrd="0" destOrd="1" presId="urn:microsoft.com/office/officeart/2008/layout/VerticalCurvedList"/>
    <dgm:cxn modelId="{6225261D-7A61-4D8C-99A3-760FC8A80731}" type="presOf" srcId="{B6261B80-EF8C-48F2-9E47-9B494ED522B4}" destId="{A5F75959-9F19-4081-BD85-85163C4322E2}" srcOrd="0" destOrd="0" presId="urn:microsoft.com/office/officeart/2008/layout/VerticalCurvedList"/>
    <dgm:cxn modelId="{C925C663-7C58-4600-94F1-B3A2E06F3D55}" srcId="{571CC073-B4EA-454E-8A5E-FC001A76EABC}" destId="{6E31F7D1-8A90-4D28-A246-F79F20B321D6}" srcOrd="3" destOrd="0" parTransId="{A9CFEA6C-09BE-456A-AA13-B951F2379FF8}" sibTransId="{EA7529E6-A6A9-49F7-9DFA-F19E0788AF61}"/>
    <dgm:cxn modelId="{55FDF3E0-60E5-45C5-9E3A-6F4E88DEB1E7}" type="presOf" srcId="{D29CA3EF-487C-44D5-BC72-487374A7F6BE}" destId="{B9948D43-AFA5-4A47-A304-9BC2F431AE42}" srcOrd="0" destOrd="0" presId="urn:microsoft.com/office/officeart/2008/layout/VerticalCurvedList"/>
    <dgm:cxn modelId="{A0BD6F6B-BF11-4A18-8EDE-0FB60E685226}" type="presOf" srcId="{C9BD6AB4-B3DB-4D74-BCCA-397718E0EFD8}" destId="{FAA59B0C-A353-4310-8305-FB999814090F}" srcOrd="0" destOrd="1" presId="urn:microsoft.com/office/officeart/2008/layout/VerticalCurvedList"/>
    <dgm:cxn modelId="{76A768F8-1FB7-4661-B47F-D592C9BD5038}" type="presOf" srcId="{6E31F7D1-8A90-4D28-A246-F79F20B321D6}" destId="{FAA59B0C-A353-4310-8305-FB999814090F}" srcOrd="0" destOrd="0" presId="urn:microsoft.com/office/officeart/2008/layout/VerticalCurvedList"/>
    <dgm:cxn modelId="{9DC695D3-35F3-4560-97EF-337401D22260}" type="presOf" srcId="{571CC073-B4EA-454E-8A5E-FC001A76EABC}" destId="{C1F95457-0E13-4C00-AF3F-5279185B3005}" srcOrd="0" destOrd="0" presId="urn:microsoft.com/office/officeart/2008/layout/VerticalCurvedList"/>
    <dgm:cxn modelId="{BF863741-7C38-4E38-A22B-A8D697342E52}" srcId="{6E31F7D1-8A90-4D28-A246-F79F20B321D6}" destId="{C9BD6AB4-B3DB-4D74-BCCA-397718E0EFD8}" srcOrd="0" destOrd="0" parTransId="{F546E529-6591-4357-8CCD-6AE13BCFFCB7}" sibTransId="{875B95FE-C950-46C1-B282-4657CD6D51D3}"/>
    <dgm:cxn modelId="{5451397D-186E-490E-A299-DA71013BA6DD}" srcId="{571CC073-B4EA-454E-8A5E-FC001A76EABC}" destId="{87E12061-0FE6-468C-99DA-2EDC81188025}" srcOrd="0" destOrd="0" parTransId="{C453DE03-326B-43A1-B4A8-E783DA23ED0C}" sibTransId="{6B6F416D-11CD-4B87-9B65-A2E3C91486F5}"/>
    <dgm:cxn modelId="{403CAB81-D89E-4BBC-883D-869864E70461}" srcId="{B6261B80-EF8C-48F2-9E47-9B494ED522B4}" destId="{37CC60D8-CAA6-4796-BEA5-EAF4F1D41345}" srcOrd="0" destOrd="0" parTransId="{A40A748E-1833-400B-85C2-E42F421A2524}" sibTransId="{63CDCBC6-6D3B-4506-B992-8222320D3FDF}"/>
    <dgm:cxn modelId="{F8811E44-5924-436C-BF60-1DD07D27A60E}" srcId="{C18627A4-92BA-4A1E-ABAF-D9BDE0045D9D}" destId="{78AFDFFB-24D6-4D8C-827C-36826B090E27}" srcOrd="0" destOrd="0" parTransId="{736BB0C5-1302-4B96-B92C-BD37FBAFA7AD}" sibTransId="{3A3FB289-7276-4D65-8526-312CD57CCB94}"/>
    <dgm:cxn modelId="{6DC4426F-4E92-4ABD-8EB9-B6D84D8F9AB5}" srcId="{571CC073-B4EA-454E-8A5E-FC001A76EABC}" destId="{D29CA3EF-487C-44D5-BC72-487374A7F6BE}" srcOrd="4" destOrd="0" parTransId="{68C5DE86-646D-423E-894F-7C3F0F0025DA}" sibTransId="{6784B2A4-1522-4E10-B77F-AFE67F4818FB}"/>
    <dgm:cxn modelId="{4F2957BC-E4F5-42ED-9A4C-EA60BE6CA27D}" type="presOf" srcId="{87E12061-0FE6-468C-99DA-2EDC81188025}" destId="{2DF1FDBD-2997-419D-9869-A8AA3D43E065}" srcOrd="0" destOrd="0" presId="urn:microsoft.com/office/officeart/2008/layout/VerticalCurvedList"/>
    <dgm:cxn modelId="{E908BE3F-7000-4B90-9E48-3505AAA1AB74}" type="presOf" srcId="{2AD2A953-3EC4-4E9C-A262-C064EDCA0409}" destId="{B9948D43-AFA5-4A47-A304-9BC2F431AE42}" srcOrd="0" destOrd="1" presId="urn:microsoft.com/office/officeart/2008/layout/VerticalCurvedList"/>
    <dgm:cxn modelId="{09B1F84A-F548-4206-BCD8-8B093E957A01}" type="presOf" srcId="{B7AB1143-5DB5-48E7-A2D1-405B30495DAF}" destId="{84E162AD-861D-4555-B043-F79679CCDBDA}" srcOrd="0" destOrd="0" presId="urn:microsoft.com/office/officeart/2008/layout/VerticalCurvedList"/>
    <dgm:cxn modelId="{26BEB771-6945-4201-A8E8-E203119F4B9C}" srcId="{87E12061-0FE6-468C-99DA-2EDC81188025}" destId="{22BF5E40-3AB2-46B1-838F-595BF1453EC4}" srcOrd="0" destOrd="0" parTransId="{9C3A056C-6192-4504-AE8B-6D779348497A}" sibTransId="{B7AB1143-5DB5-48E7-A2D1-405B30495DAF}"/>
    <dgm:cxn modelId="{E577EE76-7322-44C8-8275-D5D2C8DC3B54}" srcId="{D29CA3EF-487C-44D5-BC72-487374A7F6BE}" destId="{2AD2A953-3EC4-4E9C-A262-C064EDCA0409}" srcOrd="0" destOrd="0" parTransId="{67200524-DC8B-472F-AE07-ED67EAB5BF63}" sibTransId="{17A204E0-712F-432B-8A35-A2DCAB04C2E3}"/>
    <dgm:cxn modelId="{77524763-1B49-44E4-9C50-BA6CFF5BDCF0}" type="presOf" srcId="{78AFDFFB-24D6-4D8C-827C-36826B090E27}" destId="{2DC5F0A3-1AEF-4CAF-A6D9-1E4C86052153}" srcOrd="0" destOrd="1" presId="urn:microsoft.com/office/officeart/2008/layout/VerticalCurvedList"/>
    <dgm:cxn modelId="{04BCCEA0-6172-4A23-9031-5A8F6E97CE4D}" srcId="{571CC073-B4EA-454E-8A5E-FC001A76EABC}" destId="{B6261B80-EF8C-48F2-9E47-9B494ED522B4}" srcOrd="1" destOrd="0" parTransId="{ADD33C36-0A65-44A4-8AD1-C7EEA482D2F7}" sibTransId="{3BD7BFF1-850F-449E-83D1-4A62C2A16B24}"/>
    <dgm:cxn modelId="{D8148452-185D-4815-A595-D13071CBB2E3}" type="presParOf" srcId="{C1F95457-0E13-4C00-AF3F-5279185B3005}" destId="{4208A881-E163-4E2D-843D-3E50A7960126}" srcOrd="0" destOrd="0" presId="urn:microsoft.com/office/officeart/2008/layout/VerticalCurvedList"/>
    <dgm:cxn modelId="{EFCB5F1B-45DF-466A-A00F-36A558E5D493}" type="presParOf" srcId="{4208A881-E163-4E2D-843D-3E50A7960126}" destId="{18DFAB4C-927C-4D8E-B963-160FBB72A981}" srcOrd="0" destOrd="0" presId="urn:microsoft.com/office/officeart/2008/layout/VerticalCurvedList"/>
    <dgm:cxn modelId="{872E32B4-6886-4F83-A528-367D8C21863F}" type="presParOf" srcId="{18DFAB4C-927C-4D8E-B963-160FBB72A981}" destId="{D7A136A3-59C3-4E7B-B46A-5EBCE8A4078B}" srcOrd="0" destOrd="0" presId="urn:microsoft.com/office/officeart/2008/layout/VerticalCurvedList"/>
    <dgm:cxn modelId="{79F7F3C0-03A2-4966-AE95-EFA2C27E52D5}" type="presParOf" srcId="{18DFAB4C-927C-4D8E-B963-160FBB72A981}" destId="{84E162AD-861D-4555-B043-F79679CCDBDA}" srcOrd="1" destOrd="0" presId="urn:microsoft.com/office/officeart/2008/layout/VerticalCurvedList"/>
    <dgm:cxn modelId="{CA234B99-FC74-43D2-90E2-21BD85D970FD}" type="presParOf" srcId="{18DFAB4C-927C-4D8E-B963-160FBB72A981}" destId="{0CC9D516-AF50-449F-94BB-47477852AD53}" srcOrd="2" destOrd="0" presId="urn:microsoft.com/office/officeart/2008/layout/VerticalCurvedList"/>
    <dgm:cxn modelId="{75D07A01-DECE-4357-A3F7-C0D761903795}" type="presParOf" srcId="{18DFAB4C-927C-4D8E-B963-160FBB72A981}" destId="{44A52C95-0F8F-4D9A-AFA3-B197DFE13F6B}" srcOrd="3" destOrd="0" presId="urn:microsoft.com/office/officeart/2008/layout/VerticalCurvedList"/>
    <dgm:cxn modelId="{5DCBC6F9-F3E2-4F64-8962-190E8FB67223}" type="presParOf" srcId="{4208A881-E163-4E2D-843D-3E50A7960126}" destId="{2DF1FDBD-2997-419D-9869-A8AA3D43E065}" srcOrd="1" destOrd="0" presId="urn:microsoft.com/office/officeart/2008/layout/VerticalCurvedList"/>
    <dgm:cxn modelId="{F8E855E5-DC68-4A66-9E89-B9C5C3F1DEF2}" type="presParOf" srcId="{4208A881-E163-4E2D-843D-3E50A7960126}" destId="{5ACE9979-F673-4353-BFAE-8EF4004AB82A}" srcOrd="2" destOrd="0" presId="urn:microsoft.com/office/officeart/2008/layout/VerticalCurvedList"/>
    <dgm:cxn modelId="{CBB4B9AF-5FDA-4A0C-9EE0-A9A7BDAD39F3}" type="presParOf" srcId="{5ACE9979-F673-4353-BFAE-8EF4004AB82A}" destId="{A385C4A4-1170-4684-BE17-B51AD2B16FBB}" srcOrd="0" destOrd="0" presId="urn:microsoft.com/office/officeart/2008/layout/VerticalCurvedList"/>
    <dgm:cxn modelId="{823A619C-4B73-468B-818D-7F56D6C0DDF0}" type="presParOf" srcId="{4208A881-E163-4E2D-843D-3E50A7960126}" destId="{A5F75959-9F19-4081-BD85-85163C4322E2}" srcOrd="3" destOrd="0" presId="urn:microsoft.com/office/officeart/2008/layout/VerticalCurvedList"/>
    <dgm:cxn modelId="{47F25777-32E3-4003-A21C-E7CB1962DC3B}" type="presParOf" srcId="{4208A881-E163-4E2D-843D-3E50A7960126}" destId="{09337FDE-11AE-46CF-9BED-C25B80823DAC}" srcOrd="4" destOrd="0" presId="urn:microsoft.com/office/officeart/2008/layout/VerticalCurvedList"/>
    <dgm:cxn modelId="{31165920-0B13-41B9-9973-8A8D0BAD965C}" type="presParOf" srcId="{09337FDE-11AE-46CF-9BED-C25B80823DAC}" destId="{E5379723-4B57-4D8C-898B-843EB7283495}" srcOrd="0" destOrd="0" presId="urn:microsoft.com/office/officeart/2008/layout/VerticalCurvedList"/>
    <dgm:cxn modelId="{DEB4E270-E498-42A1-B89C-631AF6987F57}" type="presParOf" srcId="{4208A881-E163-4E2D-843D-3E50A7960126}" destId="{2DC5F0A3-1AEF-4CAF-A6D9-1E4C86052153}" srcOrd="5" destOrd="0" presId="urn:microsoft.com/office/officeart/2008/layout/VerticalCurvedList"/>
    <dgm:cxn modelId="{E1FA1920-5B29-4A69-BE81-FEFC86EB17AB}" type="presParOf" srcId="{4208A881-E163-4E2D-843D-3E50A7960126}" destId="{6389A678-4F81-47B9-88C1-ECD4F4A139E7}" srcOrd="6" destOrd="0" presId="urn:microsoft.com/office/officeart/2008/layout/VerticalCurvedList"/>
    <dgm:cxn modelId="{6F18061F-EEC9-47A4-BC8E-9392148654BA}" type="presParOf" srcId="{6389A678-4F81-47B9-88C1-ECD4F4A139E7}" destId="{008DEA00-8281-4D55-858B-547A66C53B55}" srcOrd="0" destOrd="0" presId="urn:microsoft.com/office/officeart/2008/layout/VerticalCurvedList"/>
    <dgm:cxn modelId="{F4D815EF-D6DB-4CE4-9AA3-4E556A6C5D80}" type="presParOf" srcId="{4208A881-E163-4E2D-843D-3E50A7960126}" destId="{FAA59B0C-A353-4310-8305-FB999814090F}" srcOrd="7" destOrd="0" presId="urn:microsoft.com/office/officeart/2008/layout/VerticalCurvedList"/>
    <dgm:cxn modelId="{4DC02394-3467-4ED7-9CDA-2CF4703BEAC0}" type="presParOf" srcId="{4208A881-E163-4E2D-843D-3E50A7960126}" destId="{70DEEF0C-6FA4-48C1-9289-5E18D5F964E0}" srcOrd="8" destOrd="0" presId="urn:microsoft.com/office/officeart/2008/layout/VerticalCurvedList"/>
    <dgm:cxn modelId="{C9422D5D-8385-42C5-B05E-EC662F4342D5}" type="presParOf" srcId="{70DEEF0C-6FA4-48C1-9289-5E18D5F964E0}" destId="{8BC6EE8B-FA75-4EE8-8501-D05A3FF7A446}" srcOrd="0" destOrd="0" presId="urn:microsoft.com/office/officeart/2008/layout/VerticalCurvedList"/>
    <dgm:cxn modelId="{DAE2C913-7156-4759-B122-0E45781DAEE5}" type="presParOf" srcId="{4208A881-E163-4E2D-843D-3E50A7960126}" destId="{B9948D43-AFA5-4A47-A304-9BC2F431AE42}" srcOrd="9" destOrd="0" presId="urn:microsoft.com/office/officeart/2008/layout/VerticalCurvedList"/>
    <dgm:cxn modelId="{221FAF0A-7D2E-40E3-B3A0-6E0EBCFC4320}" type="presParOf" srcId="{4208A881-E163-4E2D-843D-3E50A7960126}" destId="{E833B532-996D-4C23-9DCA-BD0578CF7223}" srcOrd="10" destOrd="0" presId="urn:microsoft.com/office/officeart/2008/layout/VerticalCurvedList"/>
    <dgm:cxn modelId="{433EDC43-BFDC-476E-8F2C-C20627682481}" type="presParOf" srcId="{E833B532-996D-4C23-9DCA-BD0578CF7223}" destId="{711042BB-2867-4C35-AD50-5B71429AE353}"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71CC073-B4EA-454E-8A5E-FC001A76EABC}"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US"/>
        </a:p>
      </dgm:t>
    </dgm:pt>
    <dgm:pt modelId="{87E12061-0FE6-468C-99DA-2EDC81188025}">
      <dgm:prSet/>
      <dgm:spPr/>
      <dgm:t>
        <a:bodyPr/>
        <a:lstStyle/>
        <a:p>
          <a:r>
            <a:rPr lang="en-US" dirty="0" smtClean="0"/>
            <a:t>International </a:t>
          </a:r>
          <a:r>
            <a:rPr lang="en-US" dirty="0" err="1" smtClean="0"/>
            <a:t>ModelWriter</a:t>
          </a:r>
          <a:r>
            <a:rPr lang="en-US" dirty="0" smtClean="0"/>
            <a:t> workshops</a:t>
          </a:r>
        </a:p>
      </dgm:t>
    </dgm:pt>
    <dgm:pt modelId="{C453DE03-326B-43A1-B4A8-E783DA23ED0C}" type="parTrans" cxnId="{5451397D-186E-490E-A299-DA71013BA6DD}">
      <dgm:prSet/>
      <dgm:spPr/>
      <dgm:t>
        <a:bodyPr/>
        <a:lstStyle/>
        <a:p>
          <a:endParaRPr lang="en-US"/>
        </a:p>
      </dgm:t>
    </dgm:pt>
    <dgm:pt modelId="{6B6F416D-11CD-4B87-9B65-A2E3C91486F5}" type="sibTrans" cxnId="{5451397D-186E-490E-A299-DA71013BA6DD}">
      <dgm:prSet/>
      <dgm:spPr/>
      <dgm:t>
        <a:bodyPr/>
        <a:lstStyle/>
        <a:p>
          <a:endParaRPr lang="en-US"/>
        </a:p>
      </dgm:t>
    </dgm:pt>
    <dgm:pt modelId="{72C8A399-0BCC-49A0-88BC-A5AC73343D91}">
      <dgm:prSet/>
      <dgm:spPr/>
      <dgm:t>
        <a:bodyPr/>
        <a:lstStyle/>
        <a:p>
          <a:r>
            <a:rPr lang="en-US" dirty="0" smtClean="0"/>
            <a:t>Parsing text into RDF</a:t>
          </a:r>
        </a:p>
      </dgm:t>
    </dgm:pt>
    <dgm:pt modelId="{308AFAC1-E3DD-4F8B-8F17-E84F5FAEBFE3}" type="parTrans" cxnId="{12246445-41E6-4A54-AF45-DC5BC350515B}">
      <dgm:prSet/>
      <dgm:spPr/>
      <dgm:t>
        <a:bodyPr/>
        <a:lstStyle/>
        <a:p>
          <a:endParaRPr lang="en-US"/>
        </a:p>
      </dgm:t>
    </dgm:pt>
    <dgm:pt modelId="{F07B30ED-B057-4F9F-B613-7028F32A60D4}" type="sibTrans" cxnId="{12246445-41E6-4A54-AF45-DC5BC350515B}">
      <dgm:prSet/>
      <dgm:spPr/>
      <dgm:t>
        <a:bodyPr/>
        <a:lstStyle/>
        <a:p>
          <a:endParaRPr lang="en-US"/>
        </a:p>
      </dgm:t>
    </dgm:pt>
    <dgm:pt modelId="{5F865FA5-E70C-41BC-A82F-A61D9D8B33DC}">
      <dgm:prSet/>
      <dgm:spPr/>
      <dgm:t>
        <a:bodyPr/>
        <a:lstStyle/>
        <a:p>
          <a:r>
            <a:rPr lang="en-US" dirty="0" smtClean="0"/>
            <a:t>5</a:t>
          </a:r>
          <a:r>
            <a:rPr lang="en-US" baseline="30000" dirty="0" smtClean="0"/>
            <a:t>th</a:t>
          </a:r>
          <a:r>
            <a:rPr lang="en-US" dirty="0" smtClean="0"/>
            <a:t> Turkish software Architecture conference</a:t>
          </a:r>
        </a:p>
      </dgm:t>
    </dgm:pt>
    <dgm:pt modelId="{EDD2048C-DB15-43F9-ABE5-6F64021E4EE2}" type="parTrans" cxnId="{284F25FB-E91C-462C-A613-375C2DFB74B3}">
      <dgm:prSet/>
      <dgm:spPr/>
      <dgm:t>
        <a:bodyPr/>
        <a:lstStyle/>
        <a:p>
          <a:endParaRPr lang="en-US"/>
        </a:p>
      </dgm:t>
    </dgm:pt>
    <dgm:pt modelId="{9F42ED1E-6906-4929-A8A1-5133AFFF00C4}" type="sibTrans" cxnId="{284F25FB-E91C-462C-A613-375C2DFB74B3}">
      <dgm:prSet/>
      <dgm:spPr/>
      <dgm:t>
        <a:bodyPr/>
        <a:lstStyle/>
        <a:p>
          <a:endParaRPr lang="en-US"/>
        </a:p>
      </dgm:t>
    </dgm:pt>
    <dgm:pt modelId="{A6540966-FB8F-4DE5-86EB-5DBC8CE4AAD5}">
      <dgm:prSet/>
      <dgm:spPr/>
      <dgm:t>
        <a:bodyPr/>
        <a:lstStyle/>
        <a:p>
          <a:r>
            <a:rPr lang="en-US" dirty="0" smtClean="0"/>
            <a:t>5 workshops – 2 open workshops</a:t>
          </a:r>
        </a:p>
      </dgm:t>
    </dgm:pt>
    <dgm:pt modelId="{49FEA555-009A-4B55-8C6F-715109775729}" type="parTrans" cxnId="{93C18D81-69BE-4BE9-A1FB-3C21A39AC615}">
      <dgm:prSet/>
      <dgm:spPr/>
      <dgm:t>
        <a:bodyPr/>
        <a:lstStyle/>
        <a:p>
          <a:endParaRPr lang="en-US"/>
        </a:p>
      </dgm:t>
    </dgm:pt>
    <dgm:pt modelId="{E4121A9E-7F66-4E5B-8F21-3D1F97D19FFB}" type="sibTrans" cxnId="{93C18D81-69BE-4BE9-A1FB-3C21A39AC615}">
      <dgm:prSet/>
      <dgm:spPr/>
      <dgm:t>
        <a:bodyPr/>
        <a:lstStyle/>
        <a:p>
          <a:endParaRPr lang="en-US"/>
        </a:p>
      </dgm:t>
    </dgm:pt>
    <dgm:pt modelId="{84DEEEC9-7F1A-48E8-B21E-634B9586F035}">
      <dgm:prSet/>
      <dgm:spPr/>
      <dgm:t>
        <a:bodyPr/>
        <a:lstStyle/>
        <a:p>
          <a:r>
            <a:rPr lang="en-US" dirty="0" smtClean="0"/>
            <a:t>2 Keynotes on text generation at SEPLN 2015</a:t>
          </a:r>
        </a:p>
      </dgm:t>
    </dgm:pt>
    <dgm:pt modelId="{7613BB03-C8BE-4D5C-BE55-0561EE9F0976}" type="parTrans" cxnId="{ECDDEFE5-066A-483B-813B-123C1D6C7CB5}">
      <dgm:prSet/>
      <dgm:spPr/>
      <dgm:t>
        <a:bodyPr/>
        <a:lstStyle/>
        <a:p>
          <a:endParaRPr lang="en-US"/>
        </a:p>
      </dgm:t>
    </dgm:pt>
    <dgm:pt modelId="{9F290EA4-CB6D-4636-B096-0772BBD0916D}" type="sibTrans" cxnId="{ECDDEFE5-066A-483B-813B-123C1D6C7CB5}">
      <dgm:prSet/>
      <dgm:spPr/>
      <dgm:t>
        <a:bodyPr/>
        <a:lstStyle/>
        <a:p>
          <a:endParaRPr lang="en-US"/>
        </a:p>
      </dgm:t>
    </dgm:pt>
    <dgm:pt modelId="{50EC0415-7745-4300-A48F-216015E775EC}">
      <dgm:prSet/>
      <dgm:spPr/>
      <dgm:t>
        <a:bodyPr/>
        <a:lstStyle/>
        <a:p>
          <a:r>
            <a:rPr lang="en-US" dirty="0" smtClean="0"/>
            <a:t>Keynote speech at International Workshop on Advanced Topic in Software engineering</a:t>
          </a:r>
        </a:p>
      </dgm:t>
    </dgm:pt>
    <dgm:pt modelId="{2FA2FB5B-96DD-4923-A51E-5A6133D95F8B}" type="parTrans" cxnId="{4ED3A3BC-F179-4D64-BF3F-9D0CA9D03E21}">
      <dgm:prSet/>
      <dgm:spPr/>
      <dgm:t>
        <a:bodyPr/>
        <a:lstStyle/>
        <a:p>
          <a:endParaRPr lang="en-US"/>
        </a:p>
      </dgm:t>
    </dgm:pt>
    <dgm:pt modelId="{E27D189F-924F-44EE-AA4D-A2C77CB11661}" type="sibTrans" cxnId="{4ED3A3BC-F179-4D64-BF3F-9D0CA9D03E21}">
      <dgm:prSet/>
      <dgm:spPr/>
      <dgm:t>
        <a:bodyPr/>
        <a:lstStyle/>
        <a:p>
          <a:endParaRPr lang="en-US"/>
        </a:p>
      </dgm:t>
    </dgm:pt>
    <dgm:pt modelId="{7F22CF5B-0E87-4348-9D5A-B795178E2F9E}">
      <dgm:prSet/>
      <dgm:spPr/>
      <dgm:t>
        <a:bodyPr/>
        <a:lstStyle/>
        <a:p>
          <a:r>
            <a:rPr lang="en-US" dirty="0" smtClean="0"/>
            <a:t>Publication poster – propose a RDF-based method for querying the content of a text</a:t>
          </a:r>
        </a:p>
      </dgm:t>
    </dgm:pt>
    <dgm:pt modelId="{2AF05690-1C20-4F1B-9F8A-905970AC639B}" type="parTrans" cxnId="{E5E6F9AF-A281-4759-8F8A-31BF99F7D157}">
      <dgm:prSet/>
      <dgm:spPr/>
      <dgm:t>
        <a:bodyPr/>
        <a:lstStyle/>
        <a:p>
          <a:endParaRPr lang="en-US"/>
        </a:p>
      </dgm:t>
    </dgm:pt>
    <dgm:pt modelId="{1FA5FF7E-1196-42A2-89F7-359CCBF6717E}" type="sibTrans" cxnId="{E5E6F9AF-A281-4759-8F8A-31BF99F7D157}">
      <dgm:prSet/>
      <dgm:spPr/>
      <dgm:t>
        <a:bodyPr/>
        <a:lstStyle/>
        <a:p>
          <a:endParaRPr lang="en-US"/>
        </a:p>
      </dgm:t>
    </dgm:pt>
    <dgm:pt modelId="{D055AC5D-A181-44D8-BE9B-EC22AC3E8B8F}">
      <dgm:prSet/>
      <dgm:spPr/>
      <dgm:t>
        <a:bodyPr/>
        <a:lstStyle/>
        <a:p>
          <a:r>
            <a:rPr lang="en-US" dirty="0" smtClean="0"/>
            <a:t>Develop an open source community for model and text synchronization</a:t>
          </a:r>
        </a:p>
      </dgm:t>
    </dgm:pt>
    <dgm:pt modelId="{2293CE57-E1B2-4245-9F02-93A8093F95EC}" type="parTrans" cxnId="{7472798E-1D15-4553-B3A6-15A0D677CEE1}">
      <dgm:prSet/>
      <dgm:spPr/>
      <dgm:t>
        <a:bodyPr/>
        <a:lstStyle/>
        <a:p>
          <a:endParaRPr lang="en-US"/>
        </a:p>
      </dgm:t>
    </dgm:pt>
    <dgm:pt modelId="{156EEB93-2A4B-4C6F-9D3D-F4E8BE5C5D80}" type="sibTrans" cxnId="{7472798E-1D15-4553-B3A6-15A0D677CEE1}">
      <dgm:prSet/>
      <dgm:spPr/>
      <dgm:t>
        <a:bodyPr/>
        <a:lstStyle/>
        <a:p>
          <a:endParaRPr lang="en-US"/>
        </a:p>
      </dgm:t>
    </dgm:pt>
    <dgm:pt modelId="{60A923D6-33F2-4E8B-9BA9-73DA48CFCB52}">
      <dgm:prSet/>
      <dgm:spPr/>
      <dgm:t>
        <a:bodyPr/>
        <a:lstStyle/>
        <a:p>
          <a:r>
            <a:rPr lang="en-US" dirty="0" smtClean="0"/>
            <a:t>Spanish Natural Language Processing Conference – academics and industrials – a project session </a:t>
          </a:r>
        </a:p>
      </dgm:t>
    </dgm:pt>
    <dgm:pt modelId="{B0588A57-458E-45DA-B4B3-BB79CE4FC928}" type="parTrans" cxnId="{D279357D-F538-4CF4-8519-664A7821B197}">
      <dgm:prSet/>
      <dgm:spPr/>
      <dgm:t>
        <a:bodyPr/>
        <a:lstStyle/>
        <a:p>
          <a:endParaRPr lang="en-US"/>
        </a:p>
      </dgm:t>
    </dgm:pt>
    <dgm:pt modelId="{A6704730-A318-4BC5-86BE-D36D4CB2EBBC}" type="sibTrans" cxnId="{D279357D-F538-4CF4-8519-664A7821B197}">
      <dgm:prSet/>
      <dgm:spPr/>
      <dgm:t>
        <a:bodyPr/>
        <a:lstStyle/>
        <a:p>
          <a:endParaRPr lang="en-US"/>
        </a:p>
      </dgm:t>
    </dgm:pt>
    <dgm:pt modelId="{D6AE3695-966C-4B40-9BDA-828D95DD4615}">
      <dgm:prSet/>
      <dgm:spPr/>
      <dgm:t>
        <a:bodyPr/>
        <a:lstStyle/>
        <a:p>
          <a:r>
            <a:rPr lang="en-US" dirty="0" smtClean="0"/>
            <a:t>Present Eclipse ecosystem and Modeling approach to software engineering</a:t>
          </a:r>
        </a:p>
      </dgm:t>
    </dgm:pt>
    <dgm:pt modelId="{3E71399F-DE36-4C41-9163-854698A2E759}" type="parTrans" cxnId="{E520C4A8-205C-437B-B67B-882041ACE3FC}">
      <dgm:prSet/>
      <dgm:spPr/>
      <dgm:t>
        <a:bodyPr/>
        <a:lstStyle/>
        <a:p>
          <a:endParaRPr lang="en-US"/>
        </a:p>
      </dgm:t>
    </dgm:pt>
    <dgm:pt modelId="{0FFEE4A0-8867-461C-8E3B-F4F041DAE18C}" type="sibTrans" cxnId="{E520C4A8-205C-437B-B67B-882041ACE3FC}">
      <dgm:prSet/>
      <dgm:spPr/>
      <dgm:t>
        <a:bodyPr/>
        <a:lstStyle/>
        <a:p>
          <a:endParaRPr lang="en-US"/>
        </a:p>
      </dgm:t>
    </dgm:pt>
    <dgm:pt modelId="{C1F95457-0E13-4C00-AF3F-5279185B3005}" type="pres">
      <dgm:prSet presAssocID="{571CC073-B4EA-454E-8A5E-FC001A76EABC}" presName="Name0" presStyleCnt="0">
        <dgm:presLayoutVars>
          <dgm:chMax val="7"/>
          <dgm:chPref val="7"/>
          <dgm:dir/>
        </dgm:presLayoutVars>
      </dgm:prSet>
      <dgm:spPr/>
      <dgm:t>
        <a:bodyPr/>
        <a:lstStyle/>
        <a:p>
          <a:endParaRPr lang="en-US"/>
        </a:p>
      </dgm:t>
    </dgm:pt>
    <dgm:pt modelId="{4208A881-E163-4E2D-843D-3E50A7960126}" type="pres">
      <dgm:prSet presAssocID="{571CC073-B4EA-454E-8A5E-FC001A76EABC}" presName="Name1" presStyleCnt="0"/>
      <dgm:spPr/>
    </dgm:pt>
    <dgm:pt modelId="{18DFAB4C-927C-4D8E-B963-160FBB72A981}" type="pres">
      <dgm:prSet presAssocID="{571CC073-B4EA-454E-8A5E-FC001A76EABC}" presName="cycle" presStyleCnt="0"/>
      <dgm:spPr/>
    </dgm:pt>
    <dgm:pt modelId="{D7A136A3-59C3-4E7B-B46A-5EBCE8A4078B}" type="pres">
      <dgm:prSet presAssocID="{571CC073-B4EA-454E-8A5E-FC001A76EABC}" presName="srcNode" presStyleLbl="node1" presStyleIdx="0" presStyleCnt="5"/>
      <dgm:spPr/>
    </dgm:pt>
    <dgm:pt modelId="{84E162AD-861D-4555-B043-F79679CCDBDA}" type="pres">
      <dgm:prSet presAssocID="{571CC073-B4EA-454E-8A5E-FC001A76EABC}" presName="conn" presStyleLbl="parChTrans1D2" presStyleIdx="0" presStyleCnt="1"/>
      <dgm:spPr/>
      <dgm:t>
        <a:bodyPr/>
        <a:lstStyle/>
        <a:p>
          <a:endParaRPr lang="en-US"/>
        </a:p>
      </dgm:t>
    </dgm:pt>
    <dgm:pt modelId="{0CC9D516-AF50-449F-94BB-47477852AD53}" type="pres">
      <dgm:prSet presAssocID="{571CC073-B4EA-454E-8A5E-FC001A76EABC}" presName="extraNode" presStyleLbl="node1" presStyleIdx="0" presStyleCnt="5"/>
      <dgm:spPr/>
    </dgm:pt>
    <dgm:pt modelId="{44A52C95-0F8F-4D9A-AFA3-B197DFE13F6B}" type="pres">
      <dgm:prSet presAssocID="{571CC073-B4EA-454E-8A5E-FC001A76EABC}" presName="dstNode" presStyleLbl="node1" presStyleIdx="0" presStyleCnt="5"/>
      <dgm:spPr/>
    </dgm:pt>
    <dgm:pt modelId="{2DF1FDBD-2997-419D-9869-A8AA3D43E065}" type="pres">
      <dgm:prSet presAssocID="{87E12061-0FE6-468C-99DA-2EDC81188025}" presName="text_1" presStyleLbl="node1" presStyleIdx="0" presStyleCnt="5">
        <dgm:presLayoutVars>
          <dgm:bulletEnabled val="1"/>
        </dgm:presLayoutVars>
      </dgm:prSet>
      <dgm:spPr/>
      <dgm:t>
        <a:bodyPr/>
        <a:lstStyle/>
        <a:p>
          <a:endParaRPr lang="en-US"/>
        </a:p>
      </dgm:t>
    </dgm:pt>
    <dgm:pt modelId="{5ACE9979-F673-4353-BFAE-8EF4004AB82A}" type="pres">
      <dgm:prSet presAssocID="{87E12061-0FE6-468C-99DA-2EDC81188025}" presName="accent_1" presStyleCnt="0"/>
      <dgm:spPr/>
    </dgm:pt>
    <dgm:pt modelId="{A385C4A4-1170-4684-BE17-B51AD2B16FBB}" type="pres">
      <dgm:prSet presAssocID="{87E12061-0FE6-468C-99DA-2EDC81188025}" presName="accentRepeatNode" presStyleLbl="solidFgAcc1" presStyleIdx="0" presStyleCnt="5"/>
      <dgm:spPr/>
    </dgm:pt>
    <dgm:pt modelId="{A86E5426-7823-4245-95D9-F5FE9DAF2D9A}" type="pres">
      <dgm:prSet presAssocID="{72C8A399-0BCC-49A0-88BC-A5AC73343D91}" presName="text_2" presStyleLbl="node1" presStyleIdx="1" presStyleCnt="5">
        <dgm:presLayoutVars>
          <dgm:bulletEnabled val="1"/>
        </dgm:presLayoutVars>
      </dgm:prSet>
      <dgm:spPr/>
      <dgm:t>
        <a:bodyPr/>
        <a:lstStyle/>
        <a:p>
          <a:endParaRPr lang="en-US"/>
        </a:p>
      </dgm:t>
    </dgm:pt>
    <dgm:pt modelId="{4E9A2C73-3C21-400D-A1AA-16206249D619}" type="pres">
      <dgm:prSet presAssocID="{72C8A399-0BCC-49A0-88BC-A5AC73343D91}" presName="accent_2" presStyleCnt="0"/>
      <dgm:spPr/>
    </dgm:pt>
    <dgm:pt modelId="{E58555CA-9941-4829-BA81-70768BAF4FAC}" type="pres">
      <dgm:prSet presAssocID="{72C8A399-0BCC-49A0-88BC-A5AC73343D91}" presName="accentRepeatNode" presStyleLbl="solidFgAcc1" presStyleIdx="1" presStyleCnt="5"/>
      <dgm:spPr/>
    </dgm:pt>
    <dgm:pt modelId="{2E085C41-4B91-4C9B-858C-1936CF8BB148}" type="pres">
      <dgm:prSet presAssocID="{5F865FA5-E70C-41BC-A82F-A61D9D8B33DC}" presName="text_3" presStyleLbl="node1" presStyleIdx="2" presStyleCnt="5">
        <dgm:presLayoutVars>
          <dgm:bulletEnabled val="1"/>
        </dgm:presLayoutVars>
      </dgm:prSet>
      <dgm:spPr/>
      <dgm:t>
        <a:bodyPr/>
        <a:lstStyle/>
        <a:p>
          <a:endParaRPr lang="en-US"/>
        </a:p>
      </dgm:t>
    </dgm:pt>
    <dgm:pt modelId="{DD8761B3-4846-4BEC-A621-F34B4551CC3F}" type="pres">
      <dgm:prSet presAssocID="{5F865FA5-E70C-41BC-A82F-A61D9D8B33DC}" presName="accent_3" presStyleCnt="0"/>
      <dgm:spPr/>
    </dgm:pt>
    <dgm:pt modelId="{35C838FB-055A-4DDF-A01F-D9163EA4BFAF}" type="pres">
      <dgm:prSet presAssocID="{5F865FA5-E70C-41BC-A82F-A61D9D8B33DC}" presName="accentRepeatNode" presStyleLbl="solidFgAcc1" presStyleIdx="2" presStyleCnt="5"/>
      <dgm:spPr/>
    </dgm:pt>
    <dgm:pt modelId="{3187FE82-0E16-41FF-A3FB-23B81A657F85}" type="pres">
      <dgm:prSet presAssocID="{84DEEEC9-7F1A-48E8-B21E-634B9586F035}" presName="text_4" presStyleLbl="node1" presStyleIdx="3" presStyleCnt="5">
        <dgm:presLayoutVars>
          <dgm:bulletEnabled val="1"/>
        </dgm:presLayoutVars>
      </dgm:prSet>
      <dgm:spPr/>
      <dgm:t>
        <a:bodyPr/>
        <a:lstStyle/>
        <a:p>
          <a:endParaRPr lang="en-US"/>
        </a:p>
      </dgm:t>
    </dgm:pt>
    <dgm:pt modelId="{F10181D2-D140-4F43-B074-8F04C126CE8D}" type="pres">
      <dgm:prSet presAssocID="{84DEEEC9-7F1A-48E8-B21E-634B9586F035}" presName="accent_4" presStyleCnt="0"/>
      <dgm:spPr/>
    </dgm:pt>
    <dgm:pt modelId="{D4CA5197-7800-447E-982F-A312E4BD0093}" type="pres">
      <dgm:prSet presAssocID="{84DEEEC9-7F1A-48E8-B21E-634B9586F035}" presName="accentRepeatNode" presStyleLbl="solidFgAcc1" presStyleIdx="3" presStyleCnt="5"/>
      <dgm:spPr/>
    </dgm:pt>
    <dgm:pt modelId="{511868CD-EF21-4977-9A61-9003BDC72BB6}" type="pres">
      <dgm:prSet presAssocID="{50EC0415-7745-4300-A48F-216015E775EC}" presName="text_5" presStyleLbl="node1" presStyleIdx="4" presStyleCnt="5">
        <dgm:presLayoutVars>
          <dgm:bulletEnabled val="1"/>
        </dgm:presLayoutVars>
      </dgm:prSet>
      <dgm:spPr/>
      <dgm:t>
        <a:bodyPr/>
        <a:lstStyle/>
        <a:p>
          <a:endParaRPr lang="en-US"/>
        </a:p>
      </dgm:t>
    </dgm:pt>
    <dgm:pt modelId="{80F73B23-2C30-4BF8-A4B8-C38F0F824846}" type="pres">
      <dgm:prSet presAssocID="{50EC0415-7745-4300-A48F-216015E775EC}" presName="accent_5" presStyleCnt="0"/>
      <dgm:spPr/>
    </dgm:pt>
    <dgm:pt modelId="{F6212EC4-64C3-4649-B7E3-B4FA633C451D}" type="pres">
      <dgm:prSet presAssocID="{50EC0415-7745-4300-A48F-216015E775EC}" presName="accentRepeatNode" presStyleLbl="solidFgAcc1" presStyleIdx="4" presStyleCnt="5"/>
      <dgm:spPr/>
    </dgm:pt>
  </dgm:ptLst>
  <dgm:cxnLst>
    <dgm:cxn modelId="{D279357D-F538-4CF4-8519-664A7821B197}" srcId="{84DEEEC9-7F1A-48E8-B21E-634B9586F035}" destId="{60A923D6-33F2-4E8B-9BA9-73DA48CFCB52}" srcOrd="0" destOrd="0" parTransId="{B0588A57-458E-45DA-B4B3-BB79CE4FC928}" sibTransId="{A6704730-A318-4BC5-86BE-D36D4CB2EBBC}"/>
    <dgm:cxn modelId="{9873682A-10BF-4836-8C02-F4B3AF834114}" type="presOf" srcId="{5F865FA5-E70C-41BC-A82F-A61D9D8B33DC}" destId="{2E085C41-4B91-4C9B-858C-1936CF8BB148}" srcOrd="0" destOrd="0" presId="urn:microsoft.com/office/officeart/2008/layout/VerticalCurvedList"/>
    <dgm:cxn modelId="{A222BFCE-E5E2-4916-84A1-9385B2525799}" type="presOf" srcId="{50EC0415-7745-4300-A48F-216015E775EC}" destId="{511868CD-EF21-4977-9A61-9003BDC72BB6}" srcOrd="0" destOrd="0" presId="urn:microsoft.com/office/officeart/2008/layout/VerticalCurvedList"/>
    <dgm:cxn modelId="{12246445-41E6-4A54-AF45-DC5BC350515B}" srcId="{571CC073-B4EA-454E-8A5E-FC001A76EABC}" destId="{72C8A399-0BCC-49A0-88BC-A5AC73343D91}" srcOrd="1" destOrd="0" parTransId="{308AFAC1-E3DD-4F8B-8F17-E84F5FAEBFE3}" sibTransId="{F07B30ED-B057-4F9F-B613-7028F32A60D4}"/>
    <dgm:cxn modelId="{BA02BD32-63A8-4165-A0B5-C3A8B0384FFD}" type="presOf" srcId="{A6540966-FB8F-4DE5-86EB-5DBC8CE4AAD5}" destId="{2DF1FDBD-2997-419D-9869-A8AA3D43E065}" srcOrd="0" destOrd="1" presId="urn:microsoft.com/office/officeart/2008/layout/VerticalCurvedList"/>
    <dgm:cxn modelId="{7472798E-1D15-4553-B3A6-15A0D677CEE1}" srcId="{5F865FA5-E70C-41BC-A82F-A61D9D8B33DC}" destId="{D055AC5D-A181-44D8-BE9B-EC22AC3E8B8F}" srcOrd="0" destOrd="0" parTransId="{2293CE57-E1B2-4245-9F02-93A8093F95EC}" sibTransId="{156EEB93-2A4B-4C6F-9D3D-F4E8BE5C5D80}"/>
    <dgm:cxn modelId="{249DE425-FBED-4825-83F9-91B3F7E59777}" type="presOf" srcId="{84DEEEC9-7F1A-48E8-B21E-634B9586F035}" destId="{3187FE82-0E16-41FF-A3FB-23B81A657F85}" srcOrd="0" destOrd="0" presId="urn:microsoft.com/office/officeart/2008/layout/VerticalCurvedList"/>
    <dgm:cxn modelId="{9E59039A-D0A4-4AB1-B425-CB9A0C03ECA3}" type="presOf" srcId="{D055AC5D-A181-44D8-BE9B-EC22AC3E8B8F}" destId="{2E085C41-4B91-4C9B-858C-1936CF8BB148}" srcOrd="0" destOrd="1" presId="urn:microsoft.com/office/officeart/2008/layout/VerticalCurvedList"/>
    <dgm:cxn modelId="{93C18D81-69BE-4BE9-A1FB-3C21A39AC615}" srcId="{87E12061-0FE6-468C-99DA-2EDC81188025}" destId="{A6540966-FB8F-4DE5-86EB-5DBC8CE4AAD5}" srcOrd="0" destOrd="0" parTransId="{49FEA555-009A-4B55-8C6F-715109775729}" sibTransId="{E4121A9E-7F66-4E5B-8F21-3D1F97D19FFB}"/>
    <dgm:cxn modelId="{ECDDEFE5-066A-483B-813B-123C1D6C7CB5}" srcId="{571CC073-B4EA-454E-8A5E-FC001A76EABC}" destId="{84DEEEC9-7F1A-48E8-B21E-634B9586F035}" srcOrd="3" destOrd="0" parTransId="{7613BB03-C8BE-4D5C-BE55-0561EE9F0976}" sibTransId="{9F290EA4-CB6D-4636-B096-0772BBD0916D}"/>
    <dgm:cxn modelId="{EF796E76-A781-4768-B04F-FA04548C18A9}" type="presOf" srcId="{72C8A399-0BCC-49A0-88BC-A5AC73343D91}" destId="{A86E5426-7823-4245-95D9-F5FE9DAF2D9A}" srcOrd="0" destOrd="0" presId="urn:microsoft.com/office/officeart/2008/layout/VerticalCurvedList"/>
    <dgm:cxn modelId="{E5E6F9AF-A281-4759-8F8A-31BF99F7D157}" srcId="{72C8A399-0BCC-49A0-88BC-A5AC73343D91}" destId="{7F22CF5B-0E87-4348-9D5A-B795178E2F9E}" srcOrd="0" destOrd="0" parTransId="{2AF05690-1C20-4F1B-9F8A-905970AC639B}" sibTransId="{1FA5FF7E-1196-42A2-89F7-359CCBF6717E}"/>
    <dgm:cxn modelId="{5451397D-186E-490E-A299-DA71013BA6DD}" srcId="{571CC073-B4EA-454E-8A5E-FC001A76EABC}" destId="{87E12061-0FE6-468C-99DA-2EDC81188025}" srcOrd="0" destOrd="0" parTransId="{C453DE03-326B-43A1-B4A8-E783DA23ED0C}" sibTransId="{6B6F416D-11CD-4B87-9B65-A2E3C91486F5}"/>
    <dgm:cxn modelId="{8739A56C-AF54-4381-8FE0-BF7A7849CFAE}" type="presOf" srcId="{571CC073-B4EA-454E-8A5E-FC001A76EABC}" destId="{C1F95457-0E13-4C00-AF3F-5279185B3005}" srcOrd="0" destOrd="0" presId="urn:microsoft.com/office/officeart/2008/layout/VerticalCurvedList"/>
    <dgm:cxn modelId="{EEC9D3CB-3B48-4951-8AA3-07ADFD8EB991}" type="presOf" srcId="{E4121A9E-7F66-4E5B-8F21-3D1F97D19FFB}" destId="{84E162AD-861D-4555-B043-F79679CCDBDA}" srcOrd="0" destOrd="0" presId="urn:microsoft.com/office/officeart/2008/layout/VerticalCurvedList"/>
    <dgm:cxn modelId="{EDA675A9-1BE6-40BB-8539-55B651163B30}" type="presOf" srcId="{87E12061-0FE6-468C-99DA-2EDC81188025}" destId="{2DF1FDBD-2997-419D-9869-A8AA3D43E065}" srcOrd="0" destOrd="0" presId="urn:microsoft.com/office/officeart/2008/layout/VerticalCurvedList"/>
    <dgm:cxn modelId="{3CD0D994-329F-4CA1-B0C3-307B26FCA01C}" type="presOf" srcId="{7F22CF5B-0E87-4348-9D5A-B795178E2F9E}" destId="{A86E5426-7823-4245-95D9-F5FE9DAF2D9A}" srcOrd="0" destOrd="1" presId="urn:microsoft.com/office/officeart/2008/layout/VerticalCurvedList"/>
    <dgm:cxn modelId="{E520C4A8-205C-437B-B67B-882041ACE3FC}" srcId="{50EC0415-7745-4300-A48F-216015E775EC}" destId="{D6AE3695-966C-4B40-9BDA-828D95DD4615}" srcOrd="0" destOrd="0" parTransId="{3E71399F-DE36-4C41-9163-854698A2E759}" sibTransId="{0FFEE4A0-8867-461C-8E3B-F4F041DAE18C}"/>
    <dgm:cxn modelId="{4ED3A3BC-F179-4D64-BF3F-9D0CA9D03E21}" srcId="{571CC073-B4EA-454E-8A5E-FC001A76EABC}" destId="{50EC0415-7745-4300-A48F-216015E775EC}" srcOrd="4" destOrd="0" parTransId="{2FA2FB5B-96DD-4923-A51E-5A6133D95F8B}" sibTransId="{E27D189F-924F-44EE-AA4D-A2C77CB11661}"/>
    <dgm:cxn modelId="{CBFB32E8-F47F-4562-B168-A64BCCD864CA}" type="presOf" srcId="{60A923D6-33F2-4E8B-9BA9-73DA48CFCB52}" destId="{3187FE82-0E16-41FF-A3FB-23B81A657F85}" srcOrd="0" destOrd="1" presId="urn:microsoft.com/office/officeart/2008/layout/VerticalCurvedList"/>
    <dgm:cxn modelId="{284F25FB-E91C-462C-A613-375C2DFB74B3}" srcId="{571CC073-B4EA-454E-8A5E-FC001A76EABC}" destId="{5F865FA5-E70C-41BC-A82F-A61D9D8B33DC}" srcOrd="2" destOrd="0" parTransId="{EDD2048C-DB15-43F9-ABE5-6F64021E4EE2}" sibTransId="{9F42ED1E-6906-4929-A8A1-5133AFFF00C4}"/>
    <dgm:cxn modelId="{FB0E83EC-AE7B-442A-9536-60BE2BD74B3F}" type="presOf" srcId="{D6AE3695-966C-4B40-9BDA-828D95DD4615}" destId="{511868CD-EF21-4977-9A61-9003BDC72BB6}" srcOrd="0" destOrd="1" presId="urn:microsoft.com/office/officeart/2008/layout/VerticalCurvedList"/>
    <dgm:cxn modelId="{6AC55A49-BC44-4D19-85E2-C5627C419CE9}" type="presParOf" srcId="{C1F95457-0E13-4C00-AF3F-5279185B3005}" destId="{4208A881-E163-4E2D-843D-3E50A7960126}" srcOrd="0" destOrd="0" presId="urn:microsoft.com/office/officeart/2008/layout/VerticalCurvedList"/>
    <dgm:cxn modelId="{DD07ADD8-B899-4395-B65A-038C5A3B7A82}" type="presParOf" srcId="{4208A881-E163-4E2D-843D-3E50A7960126}" destId="{18DFAB4C-927C-4D8E-B963-160FBB72A981}" srcOrd="0" destOrd="0" presId="urn:microsoft.com/office/officeart/2008/layout/VerticalCurvedList"/>
    <dgm:cxn modelId="{61DDBDAD-0F34-4245-9F59-15C9069E83A9}" type="presParOf" srcId="{18DFAB4C-927C-4D8E-B963-160FBB72A981}" destId="{D7A136A3-59C3-4E7B-B46A-5EBCE8A4078B}" srcOrd="0" destOrd="0" presId="urn:microsoft.com/office/officeart/2008/layout/VerticalCurvedList"/>
    <dgm:cxn modelId="{33521648-E39C-4737-838B-7B93FCB90424}" type="presParOf" srcId="{18DFAB4C-927C-4D8E-B963-160FBB72A981}" destId="{84E162AD-861D-4555-B043-F79679CCDBDA}" srcOrd="1" destOrd="0" presId="urn:microsoft.com/office/officeart/2008/layout/VerticalCurvedList"/>
    <dgm:cxn modelId="{CB555BD7-3270-42DD-984A-8D4662414F06}" type="presParOf" srcId="{18DFAB4C-927C-4D8E-B963-160FBB72A981}" destId="{0CC9D516-AF50-449F-94BB-47477852AD53}" srcOrd="2" destOrd="0" presId="urn:microsoft.com/office/officeart/2008/layout/VerticalCurvedList"/>
    <dgm:cxn modelId="{B165DAF8-47DC-49B7-893F-8BE1BA9AFEC0}" type="presParOf" srcId="{18DFAB4C-927C-4D8E-B963-160FBB72A981}" destId="{44A52C95-0F8F-4D9A-AFA3-B197DFE13F6B}" srcOrd="3" destOrd="0" presId="urn:microsoft.com/office/officeart/2008/layout/VerticalCurvedList"/>
    <dgm:cxn modelId="{3B4B3E0A-3B3C-479C-BDCA-E7F863962737}" type="presParOf" srcId="{4208A881-E163-4E2D-843D-3E50A7960126}" destId="{2DF1FDBD-2997-419D-9869-A8AA3D43E065}" srcOrd="1" destOrd="0" presId="urn:microsoft.com/office/officeart/2008/layout/VerticalCurvedList"/>
    <dgm:cxn modelId="{595A2892-C320-495B-8C9E-93A0C0F0E5FC}" type="presParOf" srcId="{4208A881-E163-4E2D-843D-3E50A7960126}" destId="{5ACE9979-F673-4353-BFAE-8EF4004AB82A}" srcOrd="2" destOrd="0" presId="urn:microsoft.com/office/officeart/2008/layout/VerticalCurvedList"/>
    <dgm:cxn modelId="{BDD6D5B2-8E5B-423B-8346-FD44690A3597}" type="presParOf" srcId="{5ACE9979-F673-4353-BFAE-8EF4004AB82A}" destId="{A385C4A4-1170-4684-BE17-B51AD2B16FBB}" srcOrd="0" destOrd="0" presId="urn:microsoft.com/office/officeart/2008/layout/VerticalCurvedList"/>
    <dgm:cxn modelId="{05AF6B70-3A50-451E-AE39-6B2FA4E328C4}" type="presParOf" srcId="{4208A881-E163-4E2D-843D-3E50A7960126}" destId="{A86E5426-7823-4245-95D9-F5FE9DAF2D9A}" srcOrd="3" destOrd="0" presId="urn:microsoft.com/office/officeart/2008/layout/VerticalCurvedList"/>
    <dgm:cxn modelId="{D640C332-12FD-4291-8332-76B9B242F575}" type="presParOf" srcId="{4208A881-E163-4E2D-843D-3E50A7960126}" destId="{4E9A2C73-3C21-400D-A1AA-16206249D619}" srcOrd="4" destOrd="0" presId="urn:microsoft.com/office/officeart/2008/layout/VerticalCurvedList"/>
    <dgm:cxn modelId="{8AB28C22-93BF-4302-BC9D-99ADBEC928F4}" type="presParOf" srcId="{4E9A2C73-3C21-400D-A1AA-16206249D619}" destId="{E58555CA-9941-4829-BA81-70768BAF4FAC}" srcOrd="0" destOrd="0" presId="urn:microsoft.com/office/officeart/2008/layout/VerticalCurvedList"/>
    <dgm:cxn modelId="{8277F9E6-658B-47BD-A013-04120C37B685}" type="presParOf" srcId="{4208A881-E163-4E2D-843D-3E50A7960126}" destId="{2E085C41-4B91-4C9B-858C-1936CF8BB148}" srcOrd="5" destOrd="0" presId="urn:microsoft.com/office/officeart/2008/layout/VerticalCurvedList"/>
    <dgm:cxn modelId="{47DE6487-E47C-48CF-8E73-5375BBF92760}" type="presParOf" srcId="{4208A881-E163-4E2D-843D-3E50A7960126}" destId="{DD8761B3-4846-4BEC-A621-F34B4551CC3F}" srcOrd="6" destOrd="0" presId="urn:microsoft.com/office/officeart/2008/layout/VerticalCurvedList"/>
    <dgm:cxn modelId="{2995D0AF-52E1-4B02-A6FF-125D6B8905D5}" type="presParOf" srcId="{DD8761B3-4846-4BEC-A621-F34B4551CC3F}" destId="{35C838FB-055A-4DDF-A01F-D9163EA4BFAF}" srcOrd="0" destOrd="0" presId="urn:microsoft.com/office/officeart/2008/layout/VerticalCurvedList"/>
    <dgm:cxn modelId="{9BC572E3-9450-46FA-85C3-05663360375B}" type="presParOf" srcId="{4208A881-E163-4E2D-843D-3E50A7960126}" destId="{3187FE82-0E16-41FF-A3FB-23B81A657F85}" srcOrd="7" destOrd="0" presId="urn:microsoft.com/office/officeart/2008/layout/VerticalCurvedList"/>
    <dgm:cxn modelId="{BC51120F-AF60-42D4-90AC-ADB5C060339D}" type="presParOf" srcId="{4208A881-E163-4E2D-843D-3E50A7960126}" destId="{F10181D2-D140-4F43-B074-8F04C126CE8D}" srcOrd="8" destOrd="0" presId="urn:microsoft.com/office/officeart/2008/layout/VerticalCurvedList"/>
    <dgm:cxn modelId="{D7A516EE-53AA-4ED5-9E84-650120CB6D10}" type="presParOf" srcId="{F10181D2-D140-4F43-B074-8F04C126CE8D}" destId="{D4CA5197-7800-447E-982F-A312E4BD0093}" srcOrd="0" destOrd="0" presId="urn:microsoft.com/office/officeart/2008/layout/VerticalCurvedList"/>
    <dgm:cxn modelId="{B962DE54-65EB-49AF-9AB3-8A8AF502D671}" type="presParOf" srcId="{4208A881-E163-4E2D-843D-3E50A7960126}" destId="{511868CD-EF21-4977-9A61-9003BDC72BB6}" srcOrd="9" destOrd="0" presId="urn:microsoft.com/office/officeart/2008/layout/VerticalCurvedList"/>
    <dgm:cxn modelId="{BA5CFDA3-946F-4697-B887-581B7D6E87E0}" type="presParOf" srcId="{4208A881-E163-4E2D-843D-3E50A7960126}" destId="{80F73B23-2C30-4BF8-A4B8-C38F0F824846}" srcOrd="10" destOrd="0" presId="urn:microsoft.com/office/officeart/2008/layout/VerticalCurvedList"/>
    <dgm:cxn modelId="{2DE7A1EC-6AAC-4517-B757-6F45C67CFA59}" type="presParOf" srcId="{80F73B23-2C30-4BF8-A4B8-C38F0F824846}" destId="{F6212EC4-64C3-4649-B7E3-B4FA633C451D}" srcOrd="0" destOrd="0" presId="urn:microsoft.com/office/officeart/2008/layout/VerticalCurvedList"/>
  </dgm:cxnLst>
  <dgm:bg/>
  <dgm:whole>
    <a:ln>
      <a:noFill/>
    </a:ln>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71CC073-B4EA-454E-8A5E-FC001A76EABC}"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US"/>
        </a:p>
      </dgm:t>
    </dgm:pt>
    <dgm:pt modelId="{87E12061-0FE6-468C-99DA-2EDC81188025}">
      <dgm:prSet/>
      <dgm:spPr/>
      <dgm:t>
        <a:bodyPr/>
        <a:lstStyle/>
        <a:p>
          <a:r>
            <a:rPr lang="en-US" dirty="0" smtClean="0"/>
            <a:t>Requirement documents and </a:t>
          </a:r>
          <a:r>
            <a:rPr lang="en-US" dirty="0" err="1" smtClean="0"/>
            <a:t>ReqIF</a:t>
          </a:r>
          <a:r>
            <a:rPr lang="en-US" dirty="0" smtClean="0"/>
            <a:t> standard synchronization</a:t>
          </a:r>
        </a:p>
      </dgm:t>
    </dgm:pt>
    <dgm:pt modelId="{C453DE03-326B-43A1-B4A8-E783DA23ED0C}" type="parTrans" cxnId="{5451397D-186E-490E-A299-DA71013BA6DD}">
      <dgm:prSet/>
      <dgm:spPr/>
      <dgm:t>
        <a:bodyPr/>
        <a:lstStyle/>
        <a:p>
          <a:endParaRPr lang="en-US"/>
        </a:p>
      </dgm:t>
    </dgm:pt>
    <dgm:pt modelId="{6B6F416D-11CD-4B87-9B65-A2E3C91486F5}" type="sibTrans" cxnId="{5451397D-186E-490E-A299-DA71013BA6DD}">
      <dgm:prSet/>
      <dgm:spPr/>
      <dgm:t>
        <a:bodyPr/>
        <a:lstStyle/>
        <a:p>
          <a:endParaRPr lang="en-US"/>
        </a:p>
      </dgm:t>
    </dgm:pt>
    <dgm:pt modelId="{B6C5DA77-A6FA-4D55-A983-87A77BFB81DB}">
      <dgm:prSet/>
      <dgm:spPr/>
      <dgm:t>
        <a:bodyPr/>
        <a:lstStyle/>
        <a:p>
          <a:r>
            <a:rPr lang="en-US" dirty="0" smtClean="0"/>
            <a:t>CSV to OWL transformation</a:t>
          </a:r>
        </a:p>
      </dgm:t>
    </dgm:pt>
    <dgm:pt modelId="{FDDEA35F-090D-4BE3-A93A-398D2F7F3A3D}" type="parTrans" cxnId="{7EF5B631-EBC9-4A61-A3D3-3393A7D587C2}">
      <dgm:prSet/>
      <dgm:spPr/>
      <dgm:t>
        <a:bodyPr/>
        <a:lstStyle/>
        <a:p>
          <a:endParaRPr lang="en-US"/>
        </a:p>
      </dgm:t>
    </dgm:pt>
    <dgm:pt modelId="{4A6F63A6-55C5-4ADC-883E-809E5E07B1F9}" type="sibTrans" cxnId="{7EF5B631-EBC9-4A61-A3D3-3393A7D587C2}">
      <dgm:prSet/>
      <dgm:spPr/>
      <dgm:t>
        <a:bodyPr/>
        <a:lstStyle/>
        <a:p>
          <a:endParaRPr lang="en-US"/>
        </a:p>
      </dgm:t>
    </dgm:pt>
    <dgm:pt modelId="{2E0B2CC4-DDD5-49AE-BDBD-45A43D551EA5}">
      <dgm:prSet/>
      <dgm:spPr/>
      <dgm:t>
        <a:bodyPr/>
        <a:lstStyle/>
        <a:p>
          <a:r>
            <a:rPr lang="en-US" dirty="0" smtClean="0"/>
            <a:t>SIDP installation rule model</a:t>
          </a:r>
        </a:p>
      </dgm:t>
    </dgm:pt>
    <dgm:pt modelId="{F7113DAC-8263-489E-84B2-1918FC1A6000}" type="parTrans" cxnId="{ACD18220-1219-4140-A6A1-095A9BF81596}">
      <dgm:prSet/>
      <dgm:spPr/>
      <dgm:t>
        <a:bodyPr/>
        <a:lstStyle/>
        <a:p>
          <a:endParaRPr lang="en-US"/>
        </a:p>
      </dgm:t>
    </dgm:pt>
    <dgm:pt modelId="{D7528D1C-518B-4BCF-BADF-255205235AD2}" type="sibTrans" cxnId="{ACD18220-1219-4140-A6A1-095A9BF81596}">
      <dgm:prSet/>
      <dgm:spPr/>
      <dgm:t>
        <a:bodyPr/>
        <a:lstStyle/>
        <a:p>
          <a:endParaRPr lang="en-US"/>
        </a:p>
      </dgm:t>
    </dgm:pt>
    <dgm:pt modelId="{0BB69EF2-5C53-47AF-97E4-13FFD694D574}">
      <dgm:prSet/>
      <dgm:spPr/>
      <dgm:t>
        <a:bodyPr/>
        <a:lstStyle/>
        <a:p>
          <a:r>
            <a:rPr lang="en-US" dirty="0" smtClean="0"/>
            <a:t>Collaboration between UNIT and HAVELSAN</a:t>
          </a:r>
        </a:p>
      </dgm:t>
    </dgm:pt>
    <dgm:pt modelId="{871437E8-FAA4-4D7D-B3B8-A0CFCEC7B147}" type="parTrans" cxnId="{98BE693E-D589-44D9-B04C-63DF34C8EC40}">
      <dgm:prSet/>
      <dgm:spPr/>
      <dgm:t>
        <a:bodyPr/>
        <a:lstStyle/>
        <a:p>
          <a:endParaRPr lang="en-US"/>
        </a:p>
      </dgm:t>
    </dgm:pt>
    <dgm:pt modelId="{D15182A3-58A3-4A07-80A3-9B8238FB0DAD}" type="sibTrans" cxnId="{98BE693E-D589-44D9-B04C-63DF34C8EC40}">
      <dgm:prSet/>
      <dgm:spPr/>
      <dgm:t>
        <a:bodyPr/>
        <a:lstStyle/>
        <a:p>
          <a:endParaRPr lang="en-US"/>
        </a:p>
      </dgm:t>
    </dgm:pt>
    <dgm:pt modelId="{98CBEDC5-F754-4FD2-AC50-125C2D8D7C49}">
      <dgm:prSet/>
      <dgm:spPr/>
      <dgm:t>
        <a:bodyPr/>
        <a:lstStyle/>
        <a:p>
          <a:r>
            <a:rPr lang="en-US" dirty="0" smtClean="0"/>
            <a:t>Traceability in ALM platform – applied to Microsoft Team Foundation Server – support of </a:t>
          </a:r>
          <a:r>
            <a:rPr lang="en-US" dirty="0" err="1" smtClean="0"/>
            <a:t>KoçSistem</a:t>
          </a:r>
          <a:endParaRPr lang="en-US" dirty="0" smtClean="0"/>
        </a:p>
      </dgm:t>
    </dgm:pt>
    <dgm:pt modelId="{93E14ADB-22D6-4639-AF89-43F597640E0B}" type="parTrans" cxnId="{A093A2E7-B8B2-43A1-90C3-039F5D2446BF}">
      <dgm:prSet/>
      <dgm:spPr/>
    </dgm:pt>
    <dgm:pt modelId="{7C01844F-1E81-4B19-B8A5-D877A4ADABB8}" type="sibTrans" cxnId="{A093A2E7-B8B2-43A1-90C3-039F5D2446BF}">
      <dgm:prSet/>
      <dgm:spPr/>
    </dgm:pt>
    <dgm:pt modelId="{404A9C65-CF76-4A25-9A21-A8226DA959F5}">
      <dgm:prSet/>
      <dgm:spPr/>
      <dgm:t>
        <a:bodyPr/>
        <a:lstStyle/>
        <a:p>
          <a:r>
            <a:rPr lang="en-US" dirty="0" smtClean="0"/>
            <a:t>Prototype – automatic synchronization between </a:t>
          </a:r>
          <a:r>
            <a:rPr lang="en-US" dirty="0" err="1" smtClean="0"/>
            <a:t>ReqIf</a:t>
          </a:r>
          <a:r>
            <a:rPr lang="en-US" dirty="0" smtClean="0"/>
            <a:t> models and requirement documentation</a:t>
          </a:r>
        </a:p>
      </dgm:t>
    </dgm:pt>
    <dgm:pt modelId="{4CEBF6BA-6579-4B0D-875E-9CD2EBF4EE4D}" type="parTrans" cxnId="{3E66F156-1B50-426D-956C-BFD05DDA3706}">
      <dgm:prSet/>
      <dgm:spPr/>
    </dgm:pt>
    <dgm:pt modelId="{3AA0BED7-9CF4-4376-B743-1741F4EFA2D5}" type="sibTrans" cxnId="{3E66F156-1B50-426D-956C-BFD05DDA3706}">
      <dgm:prSet/>
      <dgm:spPr/>
    </dgm:pt>
    <dgm:pt modelId="{BBA04BF9-FDB1-4C57-9880-7A708E1F039B}">
      <dgm:prSet/>
      <dgm:spPr/>
      <dgm:t>
        <a:bodyPr/>
        <a:lstStyle/>
        <a:p>
          <a:r>
            <a:rPr lang="en-US" dirty="0" smtClean="0"/>
            <a:t>Generates a triple dataset to populate the SIDP (System Installation Design Principle) rule model</a:t>
          </a:r>
        </a:p>
      </dgm:t>
    </dgm:pt>
    <dgm:pt modelId="{66C51FB9-51D9-40C0-9CB8-D414A2BDEDB7}" type="parTrans" cxnId="{ED4FDDDD-FEE8-4464-946B-ED4421AE5B46}">
      <dgm:prSet/>
      <dgm:spPr/>
    </dgm:pt>
    <dgm:pt modelId="{5C5DC9CE-3D47-4EF9-854D-FD448AF9BD10}" type="sibTrans" cxnId="{ED4FDDDD-FEE8-4464-946B-ED4421AE5B46}">
      <dgm:prSet/>
      <dgm:spPr/>
    </dgm:pt>
    <dgm:pt modelId="{489EC249-4B8F-4AFD-9F07-A3B7E81DE9DD}">
      <dgm:prSet/>
      <dgm:spPr/>
      <dgm:t>
        <a:bodyPr/>
        <a:lstStyle/>
        <a:p>
          <a:r>
            <a:rPr lang="en-US" dirty="0" smtClean="0"/>
            <a:t>Model of SIDP installation rules using RDFS and OWL languages</a:t>
          </a:r>
        </a:p>
      </dgm:t>
    </dgm:pt>
    <dgm:pt modelId="{DF0D8C64-4F0D-4DB6-903C-3E545E335EBD}" type="parTrans" cxnId="{A58E669F-4718-4A55-A91F-88563A27A01A}">
      <dgm:prSet/>
      <dgm:spPr/>
    </dgm:pt>
    <dgm:pt modelId="{8A82C873-A43D-435C-8AB5-D203108505DD}" type="sibTrans" cxnId="{A58E669F-4718-4A55-A91F-88563A27A01A}">
      <dgm:prSet/>
      <dgm:spPr/>
    </dgm:pt>
    <dgm:pt modelId="{C1F95457-0E13-4C00-AF3F-5279185B3005}" type="pres">
      <dgm:prSet presAssocID="{571CC073-B4EA-454E-8A5E-FC001A76EABC}" presName="Name0" presStyleCnt="0">
        <dgm:presLayoutVars>
          <dgm:chMax val="7"/>
          <dgm:chPref val="7"/>
          <dgm:dir/>
        </dgm:presLayoutVars>
      </dgm:prSet>
      <dgm:spPr/>
      <dgm:t>
        <a:bodyPr/>
        <a:lstStyle/>
        <a:p>
          <a:endParaRPr lang="en-US"/>
        </a:p>
      </dgm:t>
    </dgm:pt>
    <dgm:pt modelId="{4208A881-E163-4E2D-843D-3E50A7960126}" type="pres">
      <dgm:prSet presAssocID="{571CC073-B4EA-454E-8A5E-FC001A76EABC}" presName="Name1" presStyleCnt="0"/>
      <dgm:spPr/>
    </dgm:pt>
    <dgm:pt modelId="{18DFAB4C-927C-4D8E-B963-160FBB72A981}" type="pres">
      <dgm:prSet presAssocID="{571CC073-B4EA-454E-8A5E-FC001A76EABC}" presName="cycle" presStyleCnt="0"/>
      <dgm:spPr/>
    </dgm:pt>
    <dgm:pt modelId="{D7A136A3-59C3-4E7B-B46A-5EBCE8A4078B}" type="pres">
      <dgm:prSet presAssocID="{571CC073-B4EA-454E-8A5E-FC001A76EABC}" presName="srcNode" presStyleLbl="node1" presStyleIdx="0" presStyleCnt="4"/>
      <dgm:spPr/>
    </dgm:pt>
    <dgm:pt modelId="{84E162AD-861D-4555-B043-F79679CCDBDA}" type="pres">
      <dgm:prSet presAssocID="{571CC073-B4EA-454E-8A5E-FC001A76EABC}" presName="conn" presStyleLbl="parChTrans1D2" presStyleIdx="0" presStyleCnt="1"/>
      <dgm:spPr/>
      <dgm:t>
        <a:bodyPr/>
        <a:lstStyle/>
        <a:p>
          <a:endParaRPr lang="en-US"/>
        </a:p>
      </dgm:t>
    </dgm:pt>
    <dgm:pt modelId="{0CC9D516-AF50-449F-94BB-47477852AD53}" type="pres">
      <dgm:prSet presAssocID="{571CC073-B4EA-454E-8A5E-FC001A76EABC}" presName="extraNode" presStyleLbl="node1" presStyleIdx="0" presStyleCnt="4"/>
      <dgm:spPr/>
    </dgm:pt>
    <dgm:pt modelId="{44A52C95-0F8F-4D9A-AFA3-B197DFE13F6B}" type="pres">
      <dgm:prSet presAssocID="{571CC073-B4EA-454E-8A5E-FC001A76EABC}" presName="dstNode" presStyleLbl="node1" presStyleIdx="0" presStyleCnt="4"/>
      <dgm:spPr/>
    </dgm:pt>
    <dgm:pt modelId="{962222A7-EBFD-4E96-B499-F17EA5B850FF}" type="pres">
      <dgm:prSet presAssocID="{0BB69EF2-5C53-47AF-97E4-13FFD694D574}" presName="text_1" presStyleLbl="node1" presStyleIdx="0" presStyleCnt="4">
        <dgm:presLayoutVars>
          <dgm:bulletEnabled val="1"/>
        </dgm:presLayoutVars>
      </dgm:prSet>
      <dgm:spPr/>
      <dgm:t>
        <a:bodyPr/>
        <a:lstStyle/>
        <a:p>
          <a:endParaRPr lang="en-US"/>
        </a:p>
      </dgm:t>
    </dgm:pt>
    <dgm:pt modelId="{89B9CF15-D64C-4C71-99E7-48E784ED8C13}" type="pres">
      <dgm:prSet presAssocID="{0BB69EF2-5C53-47AF-97E4-13FFD694D574}" presName="accent_1" presStyleCnt="0"/>
      <dgm:spPr/>
    </dgm:pt>
    <dgm:pt modelId="{EE6DEE5F-903B-4296-9C7B-86E21AC184E1}" type="pres">
      <dgm:prSet presAssocID="{0BB69EF2-5C53-47AF-97E4-13FFD694D574}" presName="accentRepeatNode" presStyleLbl="solidFgAcc1" presStyleIdx="0" presStyleCnt="4"/>
      <dgm:spPr/>
    </dgm:pt>
    <dgm:pt modelId="{DC46B40E-87C5-4EDE-A452-30744F9BE2A2}" type="pres">
      <dgm:prSet presAssocID="{87E12061-0FE6-468C-99DA-2EDC81188025}" presName="text_2" presStyleLbl="node1" presStyleIdx="1" presStyleCnt="4">
        <dgm:presLayoutVars>
          <dgm:bulletEnabled val="1"/>
        </dgm:presLayoutVars>
      </dgm:prSet>
      <dgm:spPr/>
      <dgm:t>
        <a:bodyPr/>
        <a:lstStyle/>
        <a:p>
          <a:endParaRPr lang="en-US"/>
        </a:p>
      </dgm:t>
    </dgm:pt>
    <dgm:pt modelId="{EC3C28D5-A69C-4E4A-BCA2-318A45C59361}" type="pres">
      <dgm:prSet presAssocID="{87E12061-0FE6-468C-99DA-2EDC81188025}" presName="accent_2" presStyleCnt="0"/>
      <dgm:spPr/>
    </dgm:pt>
    <dgm:pt modelId="{A385C4A4-1170-4684-BE17-B51AD2B16FBB}" type="pres">
      <dgm:prSet presAssocID="{87E12061-0FE6-468C-99DA-2EDC81188025}" presName="accentRepeatNode" presStyleLbl="solidFgAcc1" presStyleIdx="1" presStyleCnt="4"/>
      <dgm:spPr/>
    </dgm:pt>
    <dgm:pt modelId="{6831CE64-CD57-45AC-BC81-DE040E5EACE8}" type="pres">
      <dgm:prSet presAssocID="{B6C5DA77-A6FA-4D55-A983-87A77BFB81DB}" presName="text_3" presStyleLbl="node1" presStyleIdx="2" presStyleCnt="4">
        <dgm:presLayoutVars>
          <dgm:bulletEnabled val="1"/>
        </dgm:presLayoutVars>
      </dgm:prSet>
      <dgm:spPr/>
      <dgm:t>
        <a:bodyPr/>
        <a:lstStyle/>
        <a:p>
          <a:endParaRPr lang="en-US"/>
        </a:p>
      </dgm:t>
    </dgm:pt>
    <dgm:pt modelId="{723BB1F2-FE83-453B-B81E-2B5E016201C5}" type="pres">
      <dgm:prSet presAssocID="{B6C5DA77-A6FA-4D55-A983-87A77BFB81DB}" presName="accent_3" presStyleCnt="0"/>
      <dgm:spPr/>
    </dgm:pt>
    <dgm:pt modelId="{671807EE-628E-4F55-905D-FA90D767E375}" type="pres">
      <dgm:prSet presAssocID="{B6C5DA77-A6FA-4D55-A983-87A77BFB81DB}" presName="accentRepeatNode" presStyleLbl="solidFgAcc1" presStyleIdx="2" presStyleCnt="4"/>
      <dgm:spPr/>
    </dgm:pt>
    <dgm:pt modelId="{B5E4DDFC-4E5D-4870-9073-CADED5245727}" type="pres">
      <dgm:prSet presAssocID="{2E0B2CC4-DDD5-49AE-BDBD-45A43D551EA5}" presName="text_4" presStyleLbl="node1" presStyleIdx="3" presStyleCnt="4">
        <dgm:presLayoutVars>
          <dgm:bulletEnabled val="1"/>
        </dgm:presLayoutVars>
      </dgm:prSet>
      <dgm:spPr/>
      <dgm:t>
        <a:bodyPr/>
        <a:lstStyle/>
        <a:p>
          <a:endParaRPr lang="en-US"/>
        </a:p>
      </dgm:t>
    </dgm:pt>
    <dgm:pt modelId="{280A01C1-0E15-4BF2-A1A0-7FE3EE635477}" type="pres">
      <dgm:prSet presAssocID="{2E0B2CC4-DDD5-49AE-BDBD-45A43D551EA5}" presName="accent_4" presStyleCnt="0"/>
      <dgm:spPr/>
    </dgm:pt>
    <dgm:pt modelId="{9D0F54F8-BC8A-42BD-9307-367B16401EEE}" type="pres">
      <dgm:prSet presAssocID="{2E0B2CC4-DDD5-49AE-BDBD-45A43D551EA5}" presName="accentRepeatNode" presStyleLbl="solidFgAcc1" presStyleIdx="3" presStyleCnt="4"/>
      <dgm:spPr/>
    </dgm:pt>
  </dgm:ptLst>
  <dgm:cxnLst>
    <dgm:cxn modelId="{C5B6F459-F2E6-4533-BC2A-95CCAC1B6C0C}" type="presOf" srcId="{BBA04BF9-FDB1-4C57-9880-7A708E1F039B}" destId="{6831CE64-CD57-45AC-BC81-DE040E5EACE8}" srcOrd="0" destOrd="1" presId="urn:microsoft.com/office/officeart/2008/layout/VerticalCurvedList"/>
    <dgm:cxn modelId="{7EF5B631-EBC9-4A61-A3D3-3393A7D587C2}" srcId="{571CC073-B4EA-454E-8A5E-FC001A76EABC}" destId="{B6C5DA77-A6FA-4D55-A983-87A77BFB81DB}" srcOrd="2" destOrd="0" parTransId="{FDDEA35F-090D-4BE3-A93A-398D2F7F3A3D}" sibTransId="{4A6F63A6-55C5-4ADC-883E-809E5E07B1F9}"/>
    <dgm:cxn modelId="{CF776AE9-A1BE-4A9D-88A2-4FD415CEA82E}" type="presOf" srcId="{7C01844F-1E81-4B19-B8A5-D877A4ADABB8}" destId="{84E162AD-861D-4555-B043-F79679CCDBDA}" srcOrd="0" destOrd="0" presId="urn:microsoft.com/office/officeart/2008/layout/VerticalCurvedList"/>
    <dgm:cxn modelId="{ED4FDDDD-FEE8-4464-946B-ED4421AE5B46}" srcId="{B6C5DA77-A6FA-4D55-A983-87A77BFB81DB}" destId="{BBA04BF9-FDB1-4C57-9880-7A708E1F039B}" srcOrd="0" destOrd="0" parTransId="{66C51FB9-51D9-40C0-9CB8-D414A2BDEDB7}" sibTransId="{5C5DC9CE-3D47-4EF9-854D-FD448AF9BD10}"/>
    <dgm:cxn modelId="{5D0B6D40-F56A-4212-B5FE-E711B08D3150}" type="presOf" srcId="{571CC073-B4EA-454E-8A5E-FC001A76EABC}" destId="{C1F95457-0E13-4C00-AF3F-5279185B3005}" srcOrd="0" destOrd="0" presId="urn:microsoft.com/office/officeart/2008/layout/VerticalCurvedList"/>
    <dgm:cxn modelId="{ACD18220-1219-4140-A6A1-095A9BF81596}" srcId="{571CC073-B4EA-454E-8A5E-FC001A76EABC}" destId="{2E0B2CC4-DDD5-49AE-BDBD-45A43D551EA5}" srcOrd="3" destOrd="0" parTransId="{F7113DAC-8263-489E-84B2-1918FC1A6000}" sibTransId="{D7528D1C-518B-4BCF-BADF-255205235AD2}"/>
    <dgm:cxn modelId="{5451397D-186E-490E-A299-DA71013BA6DD}" srcId="{571CC073-B4EA-454E-8A5E-FC001A76EABC}" destId="{87E12061-0FE6-468C-99DA-2EDC81188025}" srcOrd="1" destOrd="0" parTransId="{C453DE03-326B-43A1-B4A8-E783DA23ED0C}" sibTransId="{6B6F416D-11CD-4B87-9B65-A2E3C91486F5}"/>
    <dgm:cxn modelId="{28E0BE45-2427-433A-86C8-9FD29606AB0D}" type="presOf" srcId="{404A9C65-CF76-4A25-9A21-A8226DA959F5}" destId="{DC46B40E-87C5-4EDE-A452-30744F9BE2A2}" srcOrd="0" destOrd="1" presId="urn:microsoft.com/office/officeart/2008/layout/VerticalCurvedList"/>
    <dgm:cxn modelId="{A58E669F-4718-4A55-A91F-88563A27A01A}" srcId="{2E0B2CC4-DDD5-49AE-BDBD-45A43D551EA5}" destId="{489EC249-4B8F-4AFD-9F07-A3B7E81DE9DD}" srcOrd="0" destOrd="0" parTransId="{DF0D8C64-4F0D-4DB6-903C-3E545E335EBD}" sibTransId="{8A82C873-A43D-435C-8AB5-D203108505DD}"/>
    <dgm:cxn modelId="{395EB72B-57A2-498C-8A5B-6DF196320106}" type="presOf" srcId="{87E12061-0FE6-468C-99DA-2EDC81188025}" destId="{DC46B40E-87C5-4EDE-A452-30744F9BE2A2}" srcOrd="0" destOrd="0" presId="urn:microsoft.com/office/officeart/2008/layout/VerticalCurvedList"/>
    <dgm:cxn modelId="{56D882C5-0E47-454E-AB9F-47450D7665E6}" type="presOf" srcId="{2E0B2CC4-DDD5-49AE-BDBD-45A43D551EA5}" destId="{B5E4DDFC-4E5D-4870-9073-CADED5245727}" srcOrd="0" destOrd="0" presId="urn:microsoft.com/office/officeart/2008/layout/VerticalCurvedList"/>
    <dgm:cxn modelId="{7E2B0363-8567-40CF-B5D0-1320BFF137FB}" type="presOf" srcId="{98CBEDC5-F754-4FD2-AC50-125C2D8D7C49}" destId="{962222A7-EBFD-4E96-B499-F17EA5B850FF}" srcOrd="0" destOrd="1" presId="urn:microsoft.com/office/officeart/2008/layout/VerticalCurvedList"/>
    <dgm:cxn modelId="{A093A2E7-B8B2-43A1-90C3-039F5D2446BF}" srcId="{0BB69EF2-5C53-47AF-97E4-13FFD694D574}" destId="{98CBEDC5-F754-4FD2-AC50-125C2D8D7C49}" srcOrd="0" destOrd="0" parTransId="{93E14ADB-22D6-4639-AF89-43F597640E0B}" sibTransId="{7C01844F-1E81-4B19-B8A5-D877A4ADABB8}"/>
    <dgm:cxn modelId="{3E66F156-1B50-426D-956C-BFD05DDA3706}" srcId="{87E12061-0FE6-468C-99DA-2EDC81188025}" destId="{404A9C65-CF76-4A25-9A21-A8226DA959F5}" srcOrd="0" destOrd="0" parTransId="{4CEBF6BA-6579-4B0D-875E-9CD2EBF4EE4D}" sibTransId="{3AA0BED7-9CF4-4376-B743-1741F4EFA2D5}"/>
    <dgm:cxn modelId="{104D6E23-34B8-4A2D-BC2C-09CFCC62CD6E}" type="presOf" srcId="{489EC249-4B8F-4AFD-9F07-A3B7E81DE9DD}" destId="{B5E4DDFC-4E5D-4870-9073-CADED5245727}" srcOrd="0" destOrd="1" presId="urn:microsoft.com/office/officeart/2008/layout/VerticalCurvedList"/>
    <dgm:cxn modelId="{09BAB069-62CE-47DA-83EF-45337F75775E}" type="presOf" srcId="{0BB69EF2-5C53-47AF-97E4-13FFD694D574}" destId="{962222A7-EBFD-4E96-B499-F17EA5B850FF}" srcOrd="0" destOrd="0" presId="urn:microsoft.com/office/officeart/2008/layout/VerticalCurvedList"/>
    <dgm:cxn modelId="{E6D96408-3504-4BBC-9F38-43D29663F21E}" type="presOf" srcId="{B6C5DA77-A6FA-4D55-A983-87A77BFB81DB}" destId="{6831CE64-CD57-45AC-BC81-DE040E5EACE8}" srcOrd="0" destOrd="0" presId="urn:microsoft.com/office/officeart/2008/layout/VerticalCurvedList"/>
    <dgm:cxn modelId="{98BE693E-D589-44D9-B04C-63DF34C8EC40}" srcId="{571CC073-B4EA-454E-8A5E-FC001A76EABC}" destId="{0BB69EF2-5C53-47AF-97E4-13FFD694D574}" srcOrd="0" destOrd="0" parTransId="{871437E8-FAA4-4D7D-B3B8-A0CFCEC7B147}" sibTransId="{D15182A3-58A3-4A07-80A3-9B8238FB0DAD}"/>
    <dgm:cxn modelId="{2A542FCB-58F5-46A6-86A6-B14C693F40D7}" type="presParOf" srcId="{C1F95457-0E13-4C00-AF3F-5279185B3005}" destId="{4208A881-E163-4E2D-843D-3E50A7960126}" srcOrd="0" destOrd="0" presId="urn:microsoft.com/office/officeart/2008/layout/VerticalCurvedList"/>
    <dgm:cxn modelId="{2B70C2E4-B19D-45F2-8E93-C249EAD891CF}" type="presParOf" srcId="{4208A881-E163-4E2D-843D-3E50A7960126}" destId="{18DFAB4C-927C-4D8E-B963-160FBB72A981}" srcOrd="0" destOrd="0" presId="urn:microsoft.com/office/officeart/2008/layout/VerticalCurvedList"/>
    <dgm:cxn modelId="{963455E0-F7FB-44A9-9157-6F62C412F3CA}" type="presParOf" srcId="{18DFAB4C-927C-4D8E-B963-160FBB72A981}" destId="{D7A136A3-59C3-4E7B-B46A-5EBCE8A4078B}" srcOrd="0" destOrd="0" presId="urn:microsoft.com/office/officeart/2008/layout/VerticalCurvedList"/>
    <dgm:cxn modelId="{642DE8B5-5F17-4445-9CA7-51F491B36E97}" type="presParOf" srcId="{18DFAB4C-927C-4D8E-B963-160FBB72A981}" destId="{84E162AD-861D-4555-B043-F79679CCDBDA}" srcOrd="1" destOrd="0" presId="urn:microsoft.com/office/officeart/2008/layout/VerticalCurvedList"/>
    <dgm:cxn modelId="{F7BB7637-0B9F-4A7F-B99D-725F1FF093B5}" type="presParOf" srcId="{18DFAB4C-927C-4D8E-B963-160FBB72A981}" destId="{0CC9D516-AF50-449F-94BB-47477852AD53}" srcOrd="2" destOrd="0" presId="urn:microsoft.com/office/officeart/2008/layout/VerticalCurvedList"/>
    <dgm:cxn modelId="{3A034B1A-3B2B-49F4-9F31-B5770D82E30A}" type="presParOf" srcId="{18DFAB4C-927C-4D8E-B963-160FBB72A981}" destId="{44A52C95-0F8F-4D9A-AFA3-B197DFE13F6B}" srcOrd="3" destOrd="0" presId="urn:microsoft.com/office/officeart/2008/layout/VerticalCurvedList"/>
    <dgm:cxn modelId="{1ED572AF-DA66-46E1-AF2D-1CC3A5E29F8C}" type="presParOf" srcId="{4208A881-E163-4E2D-843D-3E50A7960126}" destId="{962222A7-EBFD-4E96-B499-F17EA5B850FF}" srcOrd="1" destOrd="0" presId="urn:microsoft.com/office/officeart/2008/layout/VerticalCurvedList"/>
    <dgm:cxn modelId="{E55459CE-12A8-430D-8CB7-C7B0BC64A016}" type="presParOf" srcId="{4208A881-E163-4E2D-843D-3E50A7960126}" destId="{89B9CF15-D64C-4C71-99E7-48E784ED8C13}" srcOrd="2" destOrd="0" presId="urn:microsoft.com/office/officeart/2008/layout/VerticalCurvedList"/>
    <dgm:cxn modelId="{21161E6A-D0C7-41FD-87B5-328AAB204661}" type="presParOf" srcId="{89B9CF15-D64C-4C71-99E7-48E784ED8C13}" destId="{EE6DEE5F-903B-4296-9C7B-86E21AC184E1}" srcOrd="0" destOrd="0" presId="urn:microsoft.com/office/officeart/2008/layout/VerticalCurvedList"/>
    <dgm:cxn modelId="{C1511377-8D37-4A6A-AC3D-425774AFD246}" type="presParOf" srcId="{4208A881-E163-4E2D-843D-3E50A7960126}" destId="{DC46B40E-87C5-4EDE-A452-30744F9BE2A2}" srcOrd="3" destOrd="0" presId="urn:microsoft.com/office/officeart/2008/layout/VerticalCurvedList"/>
    <dgm:cxn modelId="{D0FA6C65-B011-4229-B9BD-EA83201B90DE}" type="presParOf" srcId="{4208A881-E163-4E2D-843D-3E50A7960126}" destId="{EC3C28D5-A69C-4E4A-BCA2-318A45C59361}" srcOrd="4" destOrd="0" presId="urn:microsoft.com/office/officeart/2008/layout/VerticalCurvedList"/>
    <dgm:cxn modelId="{9048FFFB-B14C-427D-A7F5-1CA964BBA937}" type="presParOf" srcId="{EC3C28D5-A69C-4E4A-BCA2-318A45C59361}" destId="{A385C4A4-1170-4684-BE17-B51AD2B16FBB}" srcOrd="0" destOrd="0" presId="urn:microsoft.com/office/officeart/2008/layout/VerticalCurvedList"/>
    <dgm:cxn modelId="{F7BF60EE-5544-4AAD-B4D1-818E41A436F2}" type="presParOf" srcId="{4208A881-E163-4E2D-843D-3E50A7960126}" destId="{6831CE64-CD57-45AC-BC81-DE040E5EACE8}" srcOrd="5" destOrd="0" presId="urn:microsoft.com/office/officeart/2008/layout/VerticalCurvedList"/>
    <dgm:cxn modelId="{D19B2753-8B9A-4B1D-A87D-A7732178F5AB}" type="presParOf" srcId="{4208A881-E163-4E2D-843D-3E50A7960126}" destId="{723BB1F2-FE83-453B-B81E-2B5E016201C5}" srcOrd="6" destOrd="0" presId="urn:microsoft.com/office/officeart/2008/layout/VerticalCurvedList"/>
    <dgm:cxn modelId="{A4309839-24D0-4A4C-B1E4-2B01594586E6}" type="presParOf" srcId="{723BB1F2-FE83-453B-B81E-2B5E016201C5}" destId="{671807EE-628E-4F55-905D-FA90D767E375}" srcOrd="0" destOrd="0" presId="urn:microsoft.com/office/officeart/2008/layout/VerticalCurvedList"/>
    <dgm:cxn modelId="{091C0A41-C828-47B7-9DAA-7899D43D6994}" type="presParOf" srcId="{4208A881-E163-4E2D-843D-3E50A7960126}" destId="{B5E4DDFC-4E5D-4870-9073-CADED5245727}" srcOrd="7" destOrd="0" presId="urn:microsoft.com/office/officeart/2008/layout/VerticalCurvedList"/>
    <dgm:cxn modelId="{6DFA9550-E1F1-4BB6-8751-F2175B1CAB0D}" type="presParOf" srcId="{4208A881-E163-4E2D-843D-3E50A7960126}" destId="{280A01C1-0E15-4BF2-A1A0-7FE3EE635477}" srcOrd="8" destOrd="0" presId="urn:microsoft.com/office/officeart/2008/layout/VerticalCurvedList"/>
    <dgm:cxn modelId="{95E4AA1F-05CC-4986-B50D-551FDB494236}" type="presParOf" srcId="{280A01C1-0E15-4BF2-A1A0-7FE3EE635477}" destId="{9D0F54F8-BC8A-42BD-9307-367B16401EEE}"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571CC073-B4EA-454E-8A5E-FC001A76EABC}"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US"/>
        </a:p>
      </dgm:t>
    </dgm:pt>
    <dgm:pt modelId="{489C3383-A31A-4071-A1CC-AC965B6CAD90}">
      <dgm:prSet/>
      <dgm:spPr/>
      <dgm:t>
        <a:bodyPr/>
        <a:lstStyle/>
        <a:p>
          <a:r>
            <a:rPr lang="en-US" dirty="0" smtClean="0"/>
            <a:t>Enhancement in text connector for Airbus</a:t>
          </a:r>
        </a:p>
      </dgm:t>
    </dgm:pt>
    <dgm:pt modelId="{A971E9DD-1B41-484B-8132-5FD3B731BF44}" type="parTrans" cxnId="{171ED5E6-5018-4ED3-9E17-CE7225080F54}">
      <dgm:prSet/>
      <dgm:spPr/>
      <dgm:t>
        <a:bodyPr/>
        <a:lstStyle/>
        <a:p>
          <a:endParaRPr lang="en-US"/>
        </a:p>
      </dgm:t>
    </dgm:pt>
    <dgm:pt modelId="{FD505B0F-1EC5-4790-92EF-E19A479B20F4}" type="sibTrans" cxnId="{171ED5E6-5018-4ED3-9E17-CE7225080F54}">
      <dgm:prSet/>
      <dgm:spPr/>
      <dgm:t>
        <a:bodyPr/>
        <a:lstStyle/>
        <a:p>
          <a:endParaRPr lang="en-US"/>
        </a:p>
      </dgm:t>
    </dgm:pt>
    <dgm:pt modelId="{7D55703B-1614-4B68-B5D5-344B30281B45}">
      <dgm:prSet/>
      <dgm:spPr/>
      <dgm:t>
        <a:bodyPr/>
        <a:lstStyle/>
        <a:p>
          <a:r>
            <a:rPr lang="en-US" dirty="0" smtClean="0"/>
            <a:t>Collaboration/Participation of FORD-</a:t>
          </a:r>
          <a:r>
            <a:rPr lang="en-US" dirty="0" err="1" smtClean="0"/>
            <a:t>Otosan</a:t>
          </a:r>
          <a:endParaRPr lang="en-US" dirty="0" smtClean="0"/>
        </a:p>
      </dgm:t>
    </dgm:pt>
    <dgm:pt modelId="{F28A3CED-CD89-43D6-BFE3-A5CA91C5FCA5}" type="parTrans" cxnId="{F76FD0B8-DEE0-48E9-A95C-84F59BF2F9E4}">
      <dgm:prSet/>
      <dgm:spPr/>
      <dgm:t>
        <a:bodyPr/>
        <a:lstStyle/>
        <a:p>
          <a:endParaRPr lang="en-US"/>
        </a:p>
      </dgm:t>
    </dgm:pt>
    <dgm:pt modelId="{301799E0-E8D5-4B47-9F9E-AAE425448037}" type="sibTrans" cxnId="{F76FD0B8-DEE0-48E9-A95C-84F59BF2F9E4}">
      <dgm:prSet/>
      <dgm:spPr/>
      <dgm:t>
        <a:bodyPr/>
        <a:lstStyle/>
        <a:p>
          <a:endParaRPr lang="en-US"/>
        </a:p>
      </dgm:t>
    </dgm:pt>
    <dgm:pt modelId="{9DD9BD77-7327-40DD-BBBF-737D9B19A2C0}">
      <dgm:prSet/>
      <dgm:spPr/>
      <dgm:t>
        <a:bodyPr/>
        <a:lstStyle/>
        <a:p>
          <a:r>
            <a:rPr lang="en-US" dirty="0" smtClean="0"/>
            <a:t>Collaboration between </a:t>
          </a:r>
          <a:r>
            <a:rPr lang="en-US" dirty="0" err="1" smtClean="0"/>
            <a:t>Obeo</a:t>
          </a:r>
          <a:r>
            <a:rPr lang="en-US" dirty="0" smtClean="0"/>
            <a:t> and Airbus</a:t>
          </a:r>
        </a:p>
      </dgm:t>
    </dgm:pt>
    <dgm:pt modelId="{A21E9918-14D0-4C8F-82D2-F464D56A935C}" type="parTrans" cxnId="{DC143FFC-D211-4408-910E-F3456A2F51C8}">
      <dgm:prSet/>
      <dgm:spPr/>
      <dgm:t>
        <a:bodyPr/>
        <a:lstStyle/>
        <a:p>
          <a:endParaRPr lang="en-US"/>
        </a:p>
      </dgm:t>
    </dgm:pt>
    <dgm:pt modelId="{66F718B5-A389-4C97-849A-0B5B18A463E1}" type="sibTrans" cxnId="{DC143FFC-D211-4408-910E-F3456A2F51C8}">
      <dgm:prSet/>
      <dgm:spPr/>
      <dgm:t>
        <a:bodyPr/>
        <a:lstStyle/>
        <a:p>
          <a:endParaRPr lang="en-US"/>
        </a:p>
      </dgm:t>
    </dgm:pt>
    <dgm:pt modelId="{6B764C45-94C5-42BC-A9B6-1D50976F6CC1}">
      <dgm:prSet/>
      <dgm:spPr/>
      <dgm:t>
        <a:bodyPr/>
        <a:lstStyle/>
        <a:p>
          <a:r>
            <a:rPr lang="en-US" dirty="0" smtClean="0"/>
            <a:t>Expertise on document extraction</a:t>
          </a:r>
        </a:p>
      </dgm:t>
    </dgm:pt>
    <dgm:pt modelId="{CE9AB776-61E8-4C2D-A74F-A9E6FB9FCC3B}" type="parTrans" cxnId="{E7DC138E-5A8F-4CBB-A339-F5D4372498BC}">
      <dgm:prSet/>
      <dgm:spPr/>
      <dgm:t>
        <a:bodyPr/>
        <a:lstStyle/>
        <a:p>
          <a:endParaRPr lang="en-US"/>
        </a:p>
      </dgm:t>
    </dgm:pt>
    <dgm:pt modelId="{F51F01D4-05CE-439E-9745-2F766B54FE72}" type="sibTrans" cxnId="{E7DC138E-5A8F-4CBB-A339-F5D4372498BC}">
      <dgm:prSet/>
      <dgm:spPr/>
      <dgm:t>
        <a:bodyPr/>
        <a:lstStyle/>
        <a:p>
          <a:endParaRPr lang="en-US"/>
        </a:p>
      </dgm:t>
    </dgm:pt>
    <dgm:pt modelId="{9AB93A20-DA39-4C28-9FAC-5A279156A3D1}">
      <dgm:prSet/>
      <dgm:spPr/>
      <dgm:t>
        <a:bodyPr/>
        <a:lstStyle/>
        <a:p>
          <a:r>
            <a:rPr lang="en-US" dirty="0" smtClean="0"/>
            <a:t>Syntactical parsing of SIDP rules based on templates</a:t>
          </a:r>
        </a:p>
      </dgm:t>
    </dgm:pt>
    <dgm:pt modelId="{0A26D8C3-9A81-41DB-B4E2-60ACF668FF29}" type="parTrans" cxnId="{02396DD4-CD0C-4145-9862-1CD2191EA4F5}">
      <dgm:prSet/>
      <dgm:spPr/>
      <dgm:t>
        <a:bodyPr/>
        <a:lstStyle/>
        <a:p>
          <a:endParaRPr lang="en-US"/>
        </a:p>
      </dgm:t>
    </dgm:pt>
    <dgm:pt modelId="{0DF48AE8-95CE-41A4-8A60-38F4EE595862}" type="sibTrans" cxnId="{02396DD4-CD0C-4145-9862-1CD2191EA4F5}">
      <dgm:prSet/>
      <dgm:spPr/>
      <dgm:t>
        <a:bodyPr/>
        <a:lstStyle/>
        <a:p>
          <a:endParaRPr lang="en-US"/>
        </a:p>
      </dgm:t>
    </dgm:pt>
    <dgm:pt modelId="{E8630CBB-EC54-433C-8399-ED98D79143A3}">
      <dgm:prSet/>
      <dgm:spPr/>
      <dgm:t>
        <a:bodyPr/>
        <a:lstStyle/>
        <a:p>
          <a:r>
            <a:rPr lang="en-US" dirty="0" smtClean="0"/>
            <a:t>Long term support – semantic parsing and traceability for Product Life Cycle documents</a:t>
          </a:r>
        </a:p>
      </dgm:t>
    </dgm:pt>
    <dgm:pt modelId="{D5C39109-38E0-41AB-88C0-69AF2AF9CFF5}" type="parTrans" cxnId="{58C3DD30-7C15-418A-B759-9F6C912A5927}">
      <dgm:prSet/>
      <dgm:spPr/>
      <dgm:t>
        <a:bodyPr/>
        <a:lstStyle/>
        <a:p>
          <a:endParaRPr lang="en-US"/>
        </a:p>
      </dgm:t>
    </dgm:pt>
    <dgm:pt modelId="{B95F7EB8-BACC-4D29-A68B-FF29B38F25FE}" type="sibTrans" cxnId="{58C3DD30-7C15-418A-B759-9F6C912A5927}">
      <dgm:prSet/>
      <dgm:spPr/>
      <dgm:t>
        <a:bodyPr/>
        <a:lstStyle/>
        <a:p>
          <a:endParaRPr lang="en-US"/>
        </a:p>
      </dgm:t>
    </dgm:pt>
    <dgm:pt modelId="{770C0B20-93E7-431B-92D1-ABB626C6B481}">
      <dgm:prSet/>
      <dgm:spPr/>
      <dgm:t>
        <a:bodyPr/>
        <a:lstStyle/>
        <a:p>
          <a:r>
            <a:rPr lang="en-US" dirty="0" smtClean="0"/>
            <a:t>Discussions on topics related to the </a:t>
          </a:r>
          <a:r>
            <a:rPr lang="en-US" dirty="0" err="1" smtClean="0"/>
            <a:t>ModelWriter</a:t>
          </a:r>
          <a:r>
            <a:rPr lang="en-US" dirty="0" smtClean="0"/>
            <a:t> scope</a:t>
          </a:r>
        </a:p>
      </dgm:t>
    </dgm:pt>
    <dgm:pt modelId="{F22E359D-EE34-4E50-923F-7DF1D2F7A07F}" type="parTrans" cxnId="{C2127C05-3271-4204-98D6-E6AB6D04988A}">
      <dgm:prSet/>
      <dgm:spPr/>
      <dgm:t>
        <a:bodyPr/>
        <a:lstStyle/>
        <a:p>
          <a:endParaRPr lang="en-US"/>
        </a:p>
      </dgm:t>
    </dgm:pt>
    <dgm:pt modelId="{4FE94281-968B-4799-9F26-D59CA941E070}" type="sibTrans" cxnId="{C2127C05-3271-4204-98D6-E6AB6D04988A}">
      <dgm:prSet/>
      <dgm:spPr/>
      <dgm:t>
        <a:bodyPr/>
        <a:lstStyle/>
        <a:p>
          <a:endParaRPr lang="en-US"/>
        </a:p>
      </dgm:t>
    </dgm:pt>
    <dgm:pt modelId="{21C9501C-C5CD-4868-B479-8AE1EA35AA5F}">
      <dgm:prSet/>
      <dgm:spPr/>
      <dgm:t>
        <a:bodyPr/>
        <a:lstStyle/>
        <a:p>
          <a:r>
            <a:rPr lang="en-US" dirty="0" smtClean="0"/>
            <a:t>Improve expertise on information extraction for reverse engineering purpose</a:t>
          </a:r>
        </a:p>
      </dgm:t>
    </dgm:pt>
    <dgm:pt modelId="{A44F4984-2EEA-4B3A-B6F3-775A00CE1275}" type="parTrans" cxnId="{B56948DA-07D9-49AC-A6EE-17919ED834C1}">
      <dgm:prSet/>
      <dgm:spPr/>
      <dgm:t>
        <a:bodyPr/>
        <a:lstStyle/>
        <a:p>
          <a:endParaRPr lang="en-US"/>
        </a:p>
      </dgm:t>
    </dgm:pt>
    <dgm:pt modelId="{E47DAEE1-32EC-446E-8D0B-D2AF0372388B}" type="sibTrans" cxnId="{B56948DA-07D9-49AC-A6EE-17919ED834C1}">
      <dgm:prSet/>
      <dgm:spPr/>
      <dgm:t>
        <a:bodyPr/>
        <a:lstStyle/>
        <a:p>
          <a:endParaRPr lang="en-US"/>
        </a:p>
      </dgm:t>
    </dgm:pt>
    <dgm:pt modelId="{C1F95457-0E13-4C00-AF3F-5279185B3005}" type="pres">
      <dgm:prSet presAssocID="{571CC073-B4EA-454E-8A5E-FC001A76EABC}" presName="Name0" presStyleCnt="0">
        <dgm:presLayoutVars>
          <dgm:chMax val="7"/>
          <dgm:chPref val="7"/>
          <dgm:dir/>
        </dgm:presLayoutVars>
      </dgm:prSet>
      <dgm:spPr/>
      <dgm:t>
        <a:bodyPr/>
        <a:lstStyle/>
        <a:p>
          <a:endParaRPr lang="en-US"/>
        </a:p>
      </dgm:t>
    </dgm:pt>
    <dgm:pt modelId="{4208A881-E163-4E2D-843D-3E50A7960126}" type="pres">
      <dgm:prSet presAssocID="{571CC073-B4EA-454E-8A5E-FC001A76EABC}" presName="Name1" presStyleCnt="0"/>
      <dgm:spPr/>
    </dgm:pt>
    <dgm:pt modelId="{18DFAB4C-927C-4D8E-B963-160FBB72A981}" type="pres">
      <dgm:prSet presAssocID="{571CC073-B4EA-454E-8A5E-FC001A76EABC}" presName="cycle" presStyleCnt="0"/>
      <dgm:spPr/>
    </dgm:pt>
    <dgm:pt modelId="{D7A136A3-59C3-4E7B-B46A-5EBCE8A4078B}" type="pres">
      <dgm:prSet presAssocID="{571CC073-B4EA-454E-8A5E-FC001A76EABC}" presName="srcNode" presStyleLbl="node1" presStyleIdx="0" presStyleCnt="4"/>
      <dgm:spPr/>
    </dgm:pt>
    <dgm:pt modelId="{84E162AD-861D-4555-B043-F79679CCDBDA}" type="pres">
      <dgm:prSet presAssocID="{571CC073-B4EA-454E-8A5E-FC001A76EABC}" presName="conn" presStyleLbl="parChTrans1D2" presStyleIdx="0" presStyleCnt="1"/>
      <dgm:spPr/>
      <dgm:t>
        <a:bodyPr/>
        <a:lstStyle/>
        <a:p>
          <a:endParaRPr lang="en-US"/>
        </a:p>
      </dgm:t>
    </dgm:pt>
    <dgm:pt modelId="{0CC9D516-AF50-449F-94BB-47477852AD53}" type="pres">
      <dgm:prSet presAssocID="{571CC073-B4EA-454E-8A5E-FC001A76EABC}" presName="extraNode" presStyleLbl="node1" presStyleIdx="0" presStyleCnt="4"/>
      <dgm:spPr/>
    </dgm:pt>
    <dgm:pt modelId="{44A52C95-0F8F-4D9A-AFA3-B197DFE13F6B}" type="pres">
      <dgm:prSet presAssocID="{571CC073-B4EA-454E-8A5E-FC001A76EABC}" presName="dstNode" presStyleLbl="node1" presStyleIdx="0" presStyleCnt="4"/>
      <dgm:spPr/>
    </dgm:pt>
    <dgm:pt modelId="{FCCD0086-5634-4BB3-A8CA-2B83FDAD1067}" type="pres">
      <dgm:prSet presAssocID="{489C3383-A31A-4071-A1CC-AC965B6CAD90}" presName="text_1" presStyleLbl="node1" presStyleIdx="0" presStyleCnt="4">
        <dgm:presLayoutVars>
          <dgm:bulletEnabled val="1"/>
        </dgm:presLayoutVars>
      </dgm:prSet>
      <dgm:spPr/>
      <dgm:t>
        <a:bodyPr/>
        <a:lstStyle/>
        <a:p>
          <a:endParaRPr lang="en-US"/>
        </a:p>
      </dgm:t>
    </dgm:pt>
    <dgm:pt modelId="{81AA31E0-C141-4FAB-8865-87CEDE8F1144}" type="pres">
      <dgm:prSet presAssocID="{489C3383-A31A-4071-A1CC-AC965B6CAD90}" presName="accent_1" presStyleCnt="0"/>
      <dgm:spPr/>
    </dgm:pt>
    <dgm:pt modelId="{606EB05D-6368-4098-A057-3C729E23CDD8}" type="pres">
      <dgm:prSet presAssocID="{489C3383-A31A-4071-A1CC-AC965B6CAD90}" presName="accentRepeatNode" presStyleLbl="solidFgAcc1" presStyleIdx="0" presStyleCnt="4"/>
      <dgm:spPr/>
    </dgm:pt>
    <dgm:pt modelId="{E43EFB27-FE9B-419F-8E1C-3E1C0451A75E}" type="pres">
      <dgm:prSet presAssocID="{7D55703B-1614-4B68-B5D5-344B30281B45}" presName="text_2" presStyleLbl="node1" presStyleIdx="1" presStyleCnt="4">
        <dgm:presLayoutVars>
          <dgm:bulletEnabled val="1"/>
        </dgm:presLayoutVars>
      </dgm:prSet>
      <dgm:spPr/>
      <dgm:t>
        <a:bodyPr/>
        <a:lstStyle/>
        <a:p>
          <a:endParaRPr lang="en-US"/>
        </a:p>
      </dgm:t>
    </dgm:pt>
    <dgm:pt modelId="{CB1C5F70-A3D8-4E5A-8CF9-02D80FF40DE1}" type="pres">
      <dgm:prSet presAssocID="{7D55703B-1614-4B68-B5D5-344B30281B45}" presName="accent_2" presStyleCnt="0"/>
      <dgm:spPr/>
    </dgm:pt>
    <dgm:pt modelId="{59508F8F-5FB0-4E91-AD0D-B8C0DB5EBEBE}" type="pres">
      <dgm:prSet presAssocID="{7D55703B-1614-4B68-B5D5-344B30281B45}" presName="accentRepeatNode" presStyleLbl="solidFgAcc1" presStyleIdx="1" presStyleCnt="4"/>
      <dgm:spPr/>
    </dgm:pt>
    <dgm:pt modelId="{C124736C-5547-4251-AAEB-73D6B96E04E9}" type="pres">
      <dgm:prSet presAssocID="{9DD9BD77-7327-40DD-BBBF-737D9B19A2C0}" presName="text_3" presStyleLbl="node1" presStyleIdx="2" presStyleCnt="4">
        <dgm:presLayoutVars>
          <dgm:bulletEnabled val="1"/>
        </dgm:presLayoutVars>
      </dgm:prSet>
      <dgm:spPr/>
      <dgm:t>
        <a:bodyPr/>
        <a:lstStyle/>
        <a:p>
          <a:endParaRPr lang="en-US"/>
        </a:p>
      </dgm:t>
    </dgm:pt>
    <dgm:pt modelId="{4A923894-A3C2-4219-944A-AE8C156CECE1}" type="pres">
      <dgm:prSet presAssocID="{9DD9BD77-7327-40DD-BBBF-737D9B19A2C0}" presName="accent_3" presStyleCnt="0"/>
      <dgm:spPr/>
    </dgm:pt>
    <dgm:pt modelId="{BCB9E947-2734-4A44-BBA9-6E8E20FFA494}" type="pres">
      <dgm:prSet presAssocID="{9DD9BD77-7327-40DD-BBBF-737D9B19A2C0}" presName="accentRepeatNode" presStyleLbl="solidFgAcc1" presStyleIdx="2" presStyleCnt="4"/>
      <dgm:spPr/>
    </dgm:pt>
    <dgm:pt modelId="{1A68DE41-62CE-4629-9448-4444B28BBF15}" type="pres">
      <dgm:prSet presAssocID="{6B764C45-94C5-42BC-A9B6-1D50976F6CC1}" presName="text_4" presStyleLbl="node1" presStyleIdx="3" presStyleCnt="4">
        <dgm:presLayoutVars>
          <dgm:bulletEnabled val="1"/>
        </dgm:presLayoutVars>
      </dgm:prSet>
      <dgm:spPr/>
      <dgm:t>
        <a:bodyPr/>
        <a:lstStyle/>
        <a:p>
          <a:endParaRPr lang="en-US"/>
        </a:p>
      </dgm:t>
    </dgm:pt>
    <dgm:pt modelId="{B1572724-B3BD-43E1-B1DC-6250C5BF62CE}" type="pres">
      <dgm:prSet presAssocID="{6B764C45-94C5-42BC-A9B6-1D50976F6CC1}" presName="accent_4" presStyleCnt="0"/>
      <dgm:spPr/>
    </dgm:pt>
    <dgm:pt modelId="{73C213ED-45AB-42CB-910E-A0F6BAC79F3D}" type="pres">
      <dgm:prSet presAssocID="{6B764C45-94C5-42BC-A9B6-1D50976F6CC1}" presName="accentRepeatNode" presStyleLbl="solidFgAcc1" presStyleIdx="3" presStyleCnt="4"/>
      <dgm:spPr/>
    </dgm:pt>
  </dgm:ptLst>
  <dgm:cxnLst>
    <dgm:cxn modelId="{DD9D9C4D-2313-46D9-8353-6DE12A1949EF}" type="presOf" srcId="{9AB93A20-DA39-4C28-9FAC-5A279156A3D1}" destId="{FCCD0086-5634-4BB3-A8CA-2B83FDAD1067}" srcOrd="0" destOrd="1" presId="urn:microsoft.com/office/officeart/2008/layout/VerticalCurvedList"/>
    <dgm:cxn modelId="{04B978B5-0068-4525-9236-F51DDB0FF3AA}" type="presOf" srcId="{21C9501C-C5CD-4868-B479-8AE1EA35AA5F}" destId="{1A68DE41-62CE-4629-9448-4444B28BBF15}" srcOrd="0" destOrd="1" presId="urn:microsoft.com/office/officeart/2008/layout/VerticalCurvedList"/>
    <dgm:cxn modelId="{62A9C27F-A56E-411B-9ADF-2006923D1CF4}" type="presOf" srcId="{9DD9BD77-7327-40DD-BBBF-737D9B19A2C0}" destId="{C124736C-5547-4251-AAEB-73D6B96E04E9}" srcOrd="0" destOrd="0" presId="urn:microsoft.com/office/officeart/2008/layout/VerticalCurvedList"/>
    <dgm:cxn modelId="{5CF1BC7D-4869-4362-9F1D-29EC93707A8A}" type="presOf" srcId="{0DF48AE8-95CE-41A4-8A60-38F4EE595862}" destId="{84E162AD-861D-4555-B043-F79679CCDBDA}" srcOrd="0" destOrd="0" presId="urn:microsoft.com/office/officeart/2008/layout/VerticalCurvedList"/>
    <dgm:cxn modelId="{44DAD0EE-3E12-4201-93DD-B0FDCC7E91AC}" type="presOf" srcId="{6B764C45-94C5-42BC-A9B6-1D50976F6CC1}" destId="{1A68DE41-62CE-4629-9448-4444B28BBF15}" srcOrd="0" destOrd="0" presId="urn:microsoft.com/office/officeart/2008/layout/VerticalCurvedList"/>
    <dgm:cxn modelId="{58C3DD30-7C15-418A-B759-9F6C912A5927}" srcId="{7D55703B-1614-4B68-B5D5-344B30281B45}" destId="{E8630CBB-EC54-433C-8399-ED98D79143A3}" srcOrd="0" destOrd="0" parTransId="{D5C39109-38E0-41AB-88C0-69AF2AF9CFF5}" sibTransId="{B95F7EB8-BACC-4D29-A68B-FF29B38F25FE}"/>
    <dgm:cxn modelId="{A7C6C2E8-49D7-4C1E-9517-8BD2F59CF8A4}" type="presOf" srcId="{770C0B20-93E7-431B-92D1-ABB626C6B481}" destId="{C124736C-5547-4251-AAEB-73D6B96E04E9}" srcOrd="0" destOrd="1" presId="urn:microsoft.com/office/officeart/2008/layout/VerticalCurvedList"/>
    <dgm:cxn modelId="{02396DD4-CD0C-4145-9862-1CD2191EA4F5}" srcId="{489C3383-A31A-4071-A1CC-AC965B6CAD90}" destId="{9AB93A20-DA39-4C28-9FAC-5A279156A3D1}" srcOrd="0" destOrd="0" parTransId="{0A26D8C3-9A81-41DB-B4E2-60ACF668FF29}" sibTransId="{0DF48AE8-95CE-41A4-8A60-38F4EE595862}"/>
    <dgm:cxn modelId="{3461CAD0-C89F-48D3-B860-A8C3AA0D3ED3}" type="presOf" srcId="{489C3383-A31A-4071-A1CC-AC965B6CAD90}" destId="{FCCD0086-5634-4BB3-A8CA-2B83FDAD1067}" srcOrd="0" destOrd="0" presId="urn:microsoft.com/office/officeart/2008/layout/VerticalCurvedList"/>
    <dgm:cxn modelId="{B56948DA-07D9-49AC-A6EE-17919ED834C1}" srcId="{6B764C45-94C5-42BC-A9B6-1D50976F6CC1}" destId="{21C9501C-C5CD-4868-B479-8AE1EA35AA5F}" srcOrd="0" destOrd="0" parTransId="{A44F4984-2EEA-4B3A-B6F3-775A00CE1275}" sibTransId="{E47DAEE1-32EC-446E-8D0B-D2AF0372388B}"/>
    <dgm:cxn modelId="{4E368EA8-E9DE-48D0-835D-27ADDCB0B703}" type="presOf" srcId="{571CC073-B4EA-454E-8A5E-FC001A76EABC}" destId="{C1F95457-0E13-4C00-AF3F-5279185B3005}" srcOrd="0" destOrd="0" presId="urn:microsoft.com/office/officeart/2008/layout/VerticalCurvedList"/>
    <dgm:cxn modelId="{98FBE696-A604-4275-8D4B-6868181C8FCF}" type="presOf" srcId="{E8630CBB-EC54-433C-8399-ED98D79143A3}" destId="{E43EFB27-FE9B-419F-8E1C-3E1C0451A75E}" srcOrd="0" destOrd="1" presId="urn:microsoft.com/office/officeart/2008/layout/VerticalCurvedList"/>
    <dgm:cxn modelId="{DC143FFC-D211-4408-910E-F3456A2F51C8}" srcId="{571CC073-B4EA-454E-8A5E-FC001A76EABC}" destId="{9DD9BD77-7327-40DD-BBBF-737D9B19A2C0}" srcOrd="2" destOrd="0" parTransId="{A21E9918-14D0-4C8F-82D2-F464D56A935C}" sibTransId="{66F718B5-A389-4C97-849A-0B5B18A463E1}"/>
    <dgm:cxn modelId="{E7DC138E-5A8F-4CBB-A339-F5D4372498BC}" srcId="{571CC073-B4EA-454E-8A5E-FC001A76EABC}" destId="{6B764C45-94C5-42BC-A9B6-1D50976F6CC1}" srcOrd="3" destOrd="0" parTransId="{CE9AB776-61E8-4C2D-A74F-A9E6FB9FCC3B}" sibTransId="{F51F01D4-05CE-439E-9745-2F766B54FE72}"/>
    <dgm:cxn modelId="{C2127C05-3271-4204-98D6-E6AB6D04988A}" srcId="{9DD9BD77-7327-40DD-BBBF-737D9B19A2C0}" destId="{770C0B20-93E7-431B-92D1-ABB626C6B481}" srcOrd="0" destOrd="0" parTransId="{F22E359D-EE34-4E50-923F-7DF1D2F7A07F}" sibTransId="{4FE94281-968B-4799-9F26-D59CA941E070}"/>
    <dgm:cxn modelId="{4C018A3C-626C-4C53-88C3-301440B5BB42}" type="presOf" srcId="{7D55703B-1614-4B68-B5D5-344B30281B45}" destId="{E43EFB27-FE9B-419F-8E1C-3E1C0451A75E}" srcOrd="0" destOrd="0" presId="urn:microsoft.com/office/officeart/2008/layout/VerticalCurvedList"/>
    <dgm:cxn modelId="{171ED5E6-5018-4ED3-9E17-CE7225080F54}" srcId="{571CC073-B4EA-454E-8A5E-FC001A76EABC}" destId="{489C3383-A31A-4071-A1CC-AC965B6CAD90}" srcOrd="0" destOrd="0" parTransId="{A971E9DD-1B41-484B-8132-5FD3B731BF44}" sibTransId="{FD505B0F-1EC5-4790-92EF-E19A479B20F4}"/>
    <dgm:cxn modelId="{F76FD0B8-DEE0-48E9-A95C-84F59BF2F9E4}" srcId="{571CC073-B4EA-454E-8A5E-FC001A76EABC}" destId="{7D55703B-1614-4B68-B5D5-344B30281B45}" srcOrd="1" destOrd="0" parTransId="{F28A3CED-CD89-43D6-BFE3-A5CA91C5FCA5}" sibTransId="{301799E0-E8D5-4B47-9F9E-AAE425448037}"/>
    <dgm:cxn modelId="{79AEA191-5C07-463A-B9D2-A205CA1EFCD4}" type="presParOf" srcId="{C1F95457-0E13-4C00-AF3F-5279185B3005}" destId="{4208A881-E163-4E2D-843D-3E50A7960126}" srcOrd="0" destOrd="0" presId="urn:microsoft.com/office/officeart/2008/layout/VerticalCurvedList"/>
    <dgm:cxn modelId="{107014D0-0754-423B-9E4B-FE3C14D83ED9}" type="presParOf" srcId="{4208A881-E163-4E2D-843D-3E50A7960126}" destId="{18DFAB4C-927C-4D8E-B963-160FBB72A981}" srcOrd="0" destOrd="0" presId="urn:microsoft.com/office/officeart/2008/layout/VerticalCurvedList"/>
    <dgm:cxn modelId="{71DEBF5E-CB71-42CF-B9F8-B1C166AF772D}" type="presParOf" srcId="{18DFAB4C-927C-4D8E-B963-160FBB72A981}" destId="{D7A136A3-59C3-4E7B-B46A-5EBCE8A4078B}" srcOrd="0" destOrd="0" presId="urn:microsoft.com/office/officeart/2008/layout/VerticalCurvedList"/>
    <dgm:cxn modelId="{2EA4F29D-7E6F-458E-B572-B29054EDDA4A}" type="presParOf" srcId="{18DFAB4C-927C-4D8E-B963-160FBB72A981}" destId="{84E162AD-861D-4555-B043-F79679CCDBDA}" srcOrd="1" destOrd="0" presId="urn:microsoft.com/office/officeart/2008/layout/VerticalCurvedList"/>
    <dgm:cxn modelId="{063785EC-B0DF-4CC5-BEE2-27B865EE7976}" type="presParOf" srcId="{18DFAB4C-927C-4D8E-B963-160FBB72A981}" destId="{0CC9D516-AF50-449F-94BB-47477852AD53}" srcOrd="2" destOrd="0" presId="urn:microsoft.com/office/officeart/2008/layout/VerticalCurvedList"/>
    <dgm:cxn modelId="{CD946E43-0213-4D5A-8459-382DBAD8CB2B}" type="presParOf" srcId="{18DFAB4C-927C-4D8E-B963-160FBB72A981}" destId="{44A52C95-0F8F-4D9A-AFA3-B197DFE13F6B}" srcOrd="3" destOrd="0" presId="urn:microsoft.com/office/officeart/2008/layout/VerticalCurvedList"/>
    <dgm:cxn modelId="{3FA56D0F-FDAC-479D-9E96-EDD65551ABDF}" type="presParOf" srcId="{4208A881-E163-4E2D-843D-3E50A7960126}" destId="{FCCD0086-5634-4BB3-A8CA-2B83FDAD1067}" srcOrd="1" destOrd="0" presId="urn:microsoft.com/office/officeart/2008/layout/VerticalCurvedList"/>
    <dgm:cxn modelId="{50FD7FF6-B24C-4502-8AC5-0EA3BD2C7943}" type="presParOf" srcId="{4208A881-E163-4E2D-843D-3E50A7960126}" destId="{81AA31E0-C141-4FAB-8865-87CEDE8F1144}" srcOrd="2" destOrd="0" presId="urn:microsoft.com/office/officeart/2008/layout/VerticalCurvedList"/>
    <dgm:cxn modelId="{BC698DD5-523D-4E5C-8FEA-A5EBD2AB1292}" type="presParOf" srcId="{81AA31E0-C141-4FAB-8865-87CEDE8F1144}" destId="{606EB05D-6368-4098-A057-3C729E23CDD8}" srcOrd="0" destOrd="0" presId="urn:microsoft.com/office/officeart/2008/layout/VerticalCurvedList"/>
    <dgm:cxn modelId="{8E171A78-CA20-499C-9E27-3E08AB109BB6}" type="presParOf" srcId="{4208A881-E163-4E2D-843D-3E50A7960126}" destId="{E43EFB27-FE9B-419F-8E1C-3E1C0451A75E}" srcOrd="3" destOrd="0" presId="urn:microsoft.com/office/officeart/2008/layout/VerticalCurvedList"/>
    <dgm:cxn modelId="{A9273A7B-EE80-4EAB-BBDF-571DC1C1BA62}" type="presParOf" srcId="{4208A881-E163-4E2D-843D-3E50A7960126}" destId="{CB1C5F70-A3D8-4E5A-8CF9-02D80FF40DE1}" srcOrd="4" destOrd="0" presId="urn:microsoft.com/office/officeart/2008/layout/VerticalCurvedList"/>
    <dgm:cxn modelId="{321EC02C-C60A-4101-A7F2-809B95CDD227}" type="presParOf" srcId="{CB1C5F70-A3D8-4E5A-8CF9-02D80FF40DE1}" destId="{59508F8F-5FB0-4E91-AD0D-B8C0DB5EBEBE}" srcOrd="0" destOrd="0" presId="urn:microsoft.com/office/officeart/2008/layout/VerticalCurvedList"/>
    <dgm:cxn modelId="{BA1F5A41-2391-4BB8-B6BA-20303CAF4431}" type="presParOf" srcId="{4208A881-E163-4E2D-843D-3E50A7960126}" destId="{C124736C-5547-4251-AAEB-73D6B96E04E9}" srcOrd="5" destOrd="0" presId="urn:microsoft.com/office/officeart/2008/layout/VerticalCurvedList"/>
    <dgm:cxn modelId="{2762826E-BA8E-4A16-B31F-BCB8724CD2E9}" type="presParOf" srcId="{4208A881-E163-4E2D-843D-3E50A7960126}" destId="{4A923894-A3C2-4219-944A-AE8C156CECE1}" srcOrd="6" destOrd="0" presId="urn:microsoft.com/office/officeart/2008/layout/VerticalCurvedList"/>
    <dgm:cxn modelId="{62C7756D-9490-4018-9D95-F50E8AC98F34}" type="presParOf" srcId="{4A923894-A3C2-4219-944A-AE8C156CECE1}" destId="{BCB9E947-2734-4A44-BBA9-6E8E20FFA494}" srcOrd="0" destOrd="0" presId="urn:microsoft.com/office/officeart/2008/layout/VerticalCurvedList"/>
    <dgm:cxn modelId="{74DD2DCC-14CA-4B50-9EA1-1F4B8831584E}" type="presParOf" srcId="{4208A881-E163-4E2D-843D-3E50A7960126}" destId="{1A68DE41-62CE-4629-9448-4444B28BBF15}" srcOrd="7" destOrd="0" presId="urn:microsoft.com/office/officeart/2008/layout/VerticalCurvedList"/>
    <dgm:cxn modelId="{93B0CCEC-2168-463F-A231-334CA53BF29F}" type="presParOf" srcId="{4208A881-E163-4E2D-843D-3E50A7960126}" destId="{B1572724-B3BD-43E1-B1DC-6250C5BF62CE}" srcOrd="8" destOrd="0" presId="urn:microsoft.com/office/officeart/2008/layout/VerticalCurvedList"/>
    <dgm:cxn modelId="{774EE1CF-4CD1-4650-AD6F-35531605B141}" type="presParOf" srcId="{B1572724-B3BD-43E1-B1DC-6250C5BF62CE}" destId="{73C213ED-45AB-42CB-910E-A0F6BAC79F3D}"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3.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4.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5.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6.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nl-NL"/>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0E893DD-2550-44B0-8DB7-EF908CE380FD}" type="datetimeFigureOut">
              <a:rPr lang="nl-NL" smtClean="0"/>
              <a:t>23-9-2015</a:t>
            </a:fld>
            <a:endParaRPr lang="nl-NL"/>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nl-NL"/>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C96CAD8C-ED6C-4C3B-926F-8744773A8263}" type="slidenum">
              <a:rPr lang="nl-NL" smtClean="0"/>
              <a:t>‹#›</a:t>
            </a:fld>
            <a:endParaRPr lang="nl-NL"/>
          </a:p>
        </p:txBody>
      </p:sp>
    </p:spTree>
    <p:extLst>
      <p:ext uri="{BB962C8B-B14F-4D97-AF65-F5344CB8AC3E}">
        <p14:creationId xmlns:p14="http://schemas.microsoft.com/office/powerpoint/2010/main" val="22817323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129809C-3429-4047-9393-0ABBACE72C5A}" type="datetimeFigureOut">
              <a:rPr lang="en-US" smtClean="0"/>
              <a:t>9/23/2015</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AD567B0-648B-47ED-A227-478BCD3BEFFA}" type="slidenum">
              <a:rPr lang="en-US" smtClean="0"/>
              <a:t>‹#›</a:t>
            </a:fld>
            <a:endParaRPr lang="en-US"/>
          </a:p>
        </p:txBody>
      </p:sp>
    </p:spTree>
    <p:extLst>
      <p:ext uri="{BB962C8B-B14F-4D97-AF65-F5344CB8AC3E}">
        <p14:creationId xmlns:p14="http://schemas.microsoft.com/office/powerpoint/2010/main" val="19020529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914400" rtl="0" eaLnBrk="1" fontAlgn="auto" latinLnBrk="0" hangingPunct="1">
              <a:lnSpc>
                <a:spcPct val="100000"/>
              </a:lnSpc>
              <a:spcBef>
                <a:spcPts val="0"/>
              </a:spcBef>
              <a:spcAft>
                <a:spcPts val="0"/>
              </a:spcAft>
              <a:buClrTx/>
              <a:buSzTx/>
              <a:buFontTx/>
              <a:buNone/>
              <a:tabLst/>
              <a:defRPr/>
            </a:pPr>
            <a:r>
              <a:rPr lang="en-US" sz="1600" dirty="0" smtClean="0"/>
              <a:t>Use cases are illustrated by sample material (e.g. pieces of software or system lifecycle documents and/or models) resulting in Corpora </a:t>
            </a:r>
          </a:p>
          <a:p>
            <a:endParaRPr lang="en-GB" dirty="0"/>
          </a:p>
        </p:txBody>
      </p:sp>
      <p:sp>
        <p:nvSpPr>
          <p:cNvPr id="4" name="Slide Number Placeholder 3"/>
          <p:cNvSpPr>
            <a:spLocks noGrp="1"/>
          </p:cNvSpPr>
          <p:nvPr>
            <p:ph type="sldNum" sz="quarter" idx="10"/>
          </p:nvPr>
        </p:nvSpPr>
        <p:spPr/>
        <p:txBody>
          <a:bodyPr/>
          <a:lstStyle/>
          <a:p>
            <a:fld id="{CAD567B0-648B-47ED-A227-478BCD3BEFFA}" type="slidenum">
              <a:rPr lang="en-US" smtClean="0"/>
              <a:t>5</a:t>
            </a:fld>
            <a:endParaRPr lang="en-US"/>
          </a:p>
        </p:txBody>
      </p:sp>
    </p:spTree>
    <p:extLst>
      <p:ext uri="{BB962C8B-B14F-4D97-AF65-F5344CB8AC3E}">
        <p14:creationId xmlns:p14="http://schemas.microsoft.com/office/powerpoint/2010/main" val="38975287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914400" rtl="0" eaLnBrk="1" fontAlgn="auto" latinLnBrk="0" hangingPunct="1">
              <a:lnSpc>
                <a:spcPct val="100000"/>
              </a:lnSpc>
              <a:spcBef>
                <a:spcPts val="0"/>
              </a:spcBef>
              <a:spcAft>
                <a:spcPts val="0"/>
              </a:spcAft>
              <a:buClrTx/>
              <a:buSzTx/>
              <a:buFontTx/>
              <a:buNone/>
              <a:tabLst/>
              <a:defRPr/>
            </a:pPr>
            <a:r>
              <a:rPr lang="en-US" dirty="0" smtClean="0"/>
              <a:t>Use cases are illustrated by sample material (e.g. pieces of software or system lifecycle documents and/or models) resulting in Corpora </a:t>
            </a:r>
          </a:p>
          <a:p>
            <a:endParaRPr lang="en-GB" dirty="0"/>
          </a:p>
        </p:txBody>
      </p:sp>
      <p:sp>
        <p:nvSpPr>
          <p:cNvPr id="4" name="Slide Number Placeholder 3"/>
          <p:cNvSpPr>
            <a:spLocks noGrp="1"/>
          </p:cNvSpPr>
          <p:nvPr>
            <p:ph type="sldNum" sz="quarter" idx="10"/>
          </p:nvPr>
        </p:nvSpPr>
        <p:spPr/>
        <p:txBody>
          <a:bodyPr/>
          <a:lstStyle/>
          <a:p>
            <a:fld id="{CAD567B0-648B-47ED-A227-478BCD3BEFFA}" type="slidenum">
              <a:rPr lang="en-US" smtClean="0"/>
              <a:t>6</a:t>
            </a:fld>
            <a:endParaRPr lang="en-US"/>
          </a:p>
        </p:txBody>
      </p:sp>
    </p:spTree>
    <p:extLst>
      <p:ext uri="{BB962C8B-B14F-4D97-AF65-F5344CB8AC3E}">
        <p14:creationId xmlns:p14="http://schemas.microsoft.com/office/powerpoint/2010/main" val="279361461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95536" y="548680"/>
            <a:ext cx="8280920" cy="1181993"/>
          </a:xfrm>
        </p:spPr>
        <p:txBody>
          <a:bodyPr wrap="square" anchor="b" anchorCtr="0">
            <a:noAutofit/>
          </a:bodyPr>
          <a:lstStyle>
            <a:lvl1pPr algn="l">
              <a:defRPr sz="3400">
                <a:solidFill>
                  <a:schemeClr val="bg1"/>
                </a:solidFill>
                <a:latin typeface="Arial" pitchFamily="34" charset="0"/>
                <a:cs typeface="Arial" pitchFamily="34" charset="0"/>
              </a:defRPr>
            </a:lvl1pPr>
          </a:lstStyle>
          <a:p>
            <a:r>
              <a:rPr lang="en-US" dirty="0" smtClean="0"/>
              <a:t>Title of your presentation </a:t>
            </a:r>
            <a:br>
              <a:rPr lang="en-US" dirty="0" smtClean="0"/>
            </a:br>
            <a:r>
              <a:rPr lang="de-DE" dirty="0" smtClean="0"/>
              <a:t>(Arial bold 34 pts)</a:t>
            </a:r>
            <a:endParaRPr lang="nl-NL" dirty="0"/>
          </a:p>
        </p:txBody>
      </p:sp>
      <p:sp>
        <p:nvSpPr>
          <p:cNvPr id="3" name="Subtitle 2"/>
          <p:cNvSpPr>
            <a:spLocks noGrp="1"/>
          </p:cNvSpPr>
          <p:nvPr>
            <p:ph type="subTitle" idx="1" hasCustomPrompt="1"/>
          </p:nvPr>
        </p:nvSpPr>
        <p:spPr>
          <a:xfrm>
            <a:off x="395536" y="1844824"/>
            <a:ext cx="7272808" cy="864096"/>
          </a:xfrm>
        </p:spPr>
        <p:txBody>
          <a:bodyPr>
            <a:noAutofit/>
          </a:bodyPr>
          <a:lstStyle>
            <a:lvl1pPr marL="0" indent="0" algn="l">
              <a:buNone/>
              <a:defRPr sz="200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noProof="0" dirty="0" smtClean="0"/>
              <a:t>Event/Occasion, date (Arial regular 20 </a:t>
            </a:r>
            <a:r>
              <a:rPr lang="en-GB" noProof="0" dirty="0" err="1" smtClean="0"/>
              <a:t>pts</a:t>
            </a:r>
            <a:r>
              <a:rPr lang="en-GB" noProof="0" dirty="0" smtClean="0"/>
              <a:t>) </a:t>
            </a:r>
          </a:p>
          <a:p>
            <a:r>
              <a:rPr lang="en-GB" noProof="0" dirty="0" smtClean="0"/>
              <a:t>Name of the speaker (Arial regular 20 </a:t>
            </a:r>
            <a:r>
              <a:rPr lang="en-GB" noProof="0" dirty="0" err="1" smtClean="0"/>
              <a:t>pts</a:t>
            </a:r>
            <a:r>
              <a:rPr lang="en-GB" noProof="0" dirty="0" smtClean="0"/>
              <a:t>)</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Separator 6">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1"/>
          <p:cNvSpPr>
            <a:spLocks noGrp="1"/>
          </p:cNvSpPr>
          <p:nvPr>
            <p:ph type="ctrTitle" hasCustomPrompt="1"/>
          </p:nvPr>
        </p:nvSpPr>
        <p:spPr>
          <a:xfrm>
            <a:off x="395536" y="404664"/>
            <a:ext cx="8280920" cy="1470025"/>
          </a:xfrm>
        </p:spPr>
        <p:txBody>
          <a:bodyPr>
            <a:noAutofit/>
          </a:bodyPr>
          <a:lstStyle>
            <a:lvl1pPr algn="l">
              <a:defRPr sz="2800" b="1">
                <a:solidFill>
                  <a:schemeClr val="bg1"/>
                </a:solidFill>
                <a:latin typeface="Arial" pitchFamily="34" charset="0"/>
                <a:cs typeface="Arial" pitchFamily="34" charset="0"/>
              </a:defRPr>
            </a:lvl1pPr>
          </a:lstStyle>
          <a:p>
            <a:r>
              <a:rPr lang="en-GB" noProof="0" dirty="0" smtClean="0"/>
              <a:t>Title of your separator slide </a:t>
            </a:r>
            <a:br>
              <a:rPr lang="en-GB" noProof="0" dirty="0" smtClean="0"/>
            </a:br>
            <a:r>
              <a:rPr lang="en-GB" noProof="0" dirty="0" smtClean="0"/>
              <a:t>(Arial bold 28 </a:t>
            </a:r>
            <a:r>
              <a:rPr lang="en-GB" noProof="0" dirty="0" err="1" smtClean="0"/>
              <a:t>pts</a:t>
            </a:r>
            <a:r>
              <a:rPr lang="en-GB" noProof="0" dirty="0" smtClean="0"/>
              <a:t>)</a:t>
            </a:r>
            <a:endParaRPr lang="en-GB" noProof="0" dirty="0"/>
          </a:p>
        </p:txBody>
      </p:sp>
    </p:spTree>
    <p:extLst>
      <p:ext uri="{BB962C8B-B14F-4D97-AF65-F5344CB8AC3E}">
        <p14:creationId xmlns:p14="http://schemas.microsoft.com/office/powerpoint/2010/main" val="1118479249"/>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1_Separator 6">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0156401"/>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2_Separator 6">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43975708"/>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3_Separator 6">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47686456"/>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4_Separator 6">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0164481"/>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5_Separator 6">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23175006"/>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8000" y="144000"/>
            <a:ext cx="6228000" cy="828000"/>
          </a:xfrm>
        </p:spPr>
        <p:txBody>
          <a:bodyPr/>
          <a:lstStyle>
            <a:lvl1pPr>
              <a:defRPr>
                <a:solidFill>
                  <a:srgbClr val="00A651"/>
                </a:solidFill>
              </a:defRPr>
            </a:lvl1pPr>
          </a:lstStyle>
          <a:p>
            <a:r>
              <a:rPr lang="en-GB" noProof="0" dirty="0" smtClean="0"/>
              <a:t>Title of your slide (Arial bold 24 </a:t>
            </a:r>
            <a:r>
              <a:rPr lang="en-GB" noProof="0" dirty="0" err="1" smtClean="0"/>
              <a:t>pts</a:t>
            </a:r>
            <a:r>
              <a:rPr lang="en-GB" noProof="0" dirty="0" smtClean="0"/>
              <a:t>)</a:t>
            </a:r>
            <a:br>
              <a:rPr lang="en-GB" noProof="0" dirty="0" smtClean="0"/>
            </a:br>
            <a:r>
              <a:rPr lang="en-GB" noProof="0" dirty="0" smtClean="0"/>
              <a:t>Subtitle - if applicable - (Arial bold 24 </a:t>
            </a:r>
            <a:r>
              <a:rPr lang="en-GB" noProof="0" dirty="0" err="1" smtClean="0"/>
              <a:t>pts</a:t>
            </a:r>
            <a:r>
              <a:rPr lang="en-GB" noProof="0" dirty="0" smtClean="0"/>
              <a:t>)</a:t>
            </a:r>
            <a:endParaRPr lang="en-GB" noProof="0" dirty="0"/>
          </a:p>
        </p:txBody>
      </p:sp>
      <p:sp>
        <p:nvSpPr>
          <p:cNvPr id="8" name="Content Placeholder 2"/>
          <p:cNvSpPr>
            <a:spLocks noGrp="1"/>
          </p:cNvSpPr>
          <p:nvPr>
            <p:ph idx="1" hasCustomPrompt="1"/>
          </p:nvPr>
        </p:nvSpPr>
        <p:spPr>
          <a:xfrm>
            <a:off x="468000" y="1332000"/>
            <a:ext cx="8352472" cy="5040000"/>
          </a:xfrm>
        </p:spPr>
        <p:txBody>
          <a:bodyPr>
            <a:noAutofit/>
          </a:bodyPr>
          <a:lstStyle>
            <a:lvl1pPr marL="342900" marR="0" indent="-342900" algn="l" defTabSz="914400" rtl="0" eaLnBrk="1" fontAlgn="auto" latinLnBrk="0" hangingPunct="1">
              <a:lnSpc>
                <a:spcPct val="100000"/>
              </a:lnSpc>
              <a:spcBef>
                <a:spcPct val="20000"/>
              </a:spcBef>
              <a:spcAft>
                <a:spcPts val="0"/>
              </a:spcAft>
              <a:buClrTx/>
              <a:buSzTx/>
              <a:buFont typeface="Wingdings" panose="05000000000000000000" pitchFamily="2" charset="2"/>
              <a:buChar char="§"/>
              <a:tabLst/>
              <a:defRPr sz="2200" baseline="0"/>
            </a:lvl1pPr>
            <a:lvl2pPr>
              <a:defRPr sz="2000"/>
            </a:lvl2pPr>
            <a:lvl3pPr>
              <a:defRPr sz="1800"/>
            </a:lvl3pPr>
            <a:lvl4pPr>
              <a:defRPr sz="1600"/>
            </a:lvl4pPr>
            <a:lvl5pPr>
              <a:defRPr sz="1600"/>
            </a:lvl5pPr>
          </a:lstStyle>
          <a:p>
            <a:pPr marL="0" marR="0" lvl="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a:pPr>
            <a:r>
              <a:rPr lang="en-GB" noProof="0" dirty="0" smtClean="0"/>
              <a:t>Click to edit Master text styles (22 </a:t>
            </a:r>
            <a:r>
              <a:rPr lang="en-GB" noProof="0" dirty="0" err="1" smtClean="0"/>
              <a:t>pts</a:t>
            </a:r>
            <a:r>
              <a:rPr lang="en-GB" noProof="0" dirty="0" smtClean="0"/>
              <a:t>)</a:t>
            </a:r>
          </a:p>
          <a:p>
            <a:pPr lvl="0"/>
            <a:endParaRPr lang="en-GB" noProof="0" dirty="0" smtClean="0"/>
          </a:p>
          <a:p>
            <a:pPr lvl="0"/>
            <a:r>
              <a:rPr lang="en-GB" noProof="0" dirty="0" smtClean="0"/>
              <a:t>Click to edit Master text styles (22 </a:t>
            </a:r>
            <a:r>
              <a:rPr lang="en-GB" noProof="0" dirty="0" err="1" smtClean="0"/>
              <a:t>pts</a:t>
            </a:r>
            <a:r>
              <a:rPr lang="en-GB" noProof="0" dirty="0" smtClean="0"/>
              <a:t>)</a:t>
            </a:r>
          </a:p>
          <a:p>
            <a:pPr lvl="1"/>
            <a:r>
              <a:rPr lang="en-GB" noProof="0" dirty="0" smtClean="0"/>
              <a:t>Second level (20 </a:t>
            </a:r>
            <a:r>
              <a:rPr lang="en-GB" noProof="0" dirty="0" err="1" smtClean="0"/>
              <a:t>pts</a:t>
            </a:r>
            <a:r>
              <a:rPr lang="en-GB" noProof="0" dirty="0" smtClean="0"/>
              <a:t>)</a:t>
            </a:r>
          </a:p>
          <a:p>
            <a:pPr lvl="2"/>
            <a:r>
              <a:rPr lang="en-GB" noProof="0" dirty="0" smtClean="0"/>
              <a:t>Third level (18 </a:t>
            </a:r>
            <a:r>
              <a:rPr lang="en-GB" noProof="0" dirty="0" err="1" smtClean="0"/>
              <a:t>pts</a:t>
            </a:r>
            <a:r>
              <a:rPr lang="en-GB" noProof="0" dirty="0" smtClean="0"/>
              <a:t>)</a:t>
            </a:r>
          </a:p>
          <a:p>
            <a:pPr lvl="3"/>
            <a:r>
              <a:rPr lang="en-GB" noProof="0" dirty="0" smtClean="0"/>
              <a:t>Fourth level (16 </a:t>
            </a:r>
            <a:r>
              <a:rPr lang="en-GB" noProof="0" dirty="0" err="1" smtClean="0"/>
              <a:t>pts</a:t>
            </a:r>
            <a:r>
              <a:rPr lang="en-GB" noProof="0" dirty="0" smtClean="0"/>
              <a:t>)</a:t>
            </a:r>
          </a:p>
          <a:p>
            <a:pPr lvl="4"/>
            <a:r>
              <a:rPr lang="en-GB" noProof="0" dirty="0" smtClean="0"/>
              <a:t>Fifth level (16 </a:t>
            </a:r>
            <a:r>
              <a:rPr lang="en-GB" noProof="0" dirty="0" err="1" smtClean="0"/>
              <a:t>pts</a:t>
            </a:r>
            <a:r>
              <a:rPr lang="en-GB" noProof="0" dirty="0" smtClean="0"/>
              <a:t>)</a:t>
            </a:r>
            <a:endParaRPr lang="en-GB" noProof="0" dirty="0"/>
          </a:p>
        </p:txBody>
      </p:sp>
    </p:spTree>
    <p:extLst>
      <p:ext uri="{BB962C8B-B14F-4D97-AF65-F5344CB8AC3E}">
        <p14:creationId xmlns:p14="http://schemas.microsoft.com/office/powerpoint/2010/main" val="274124798"/>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re et contenu">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8000" y="144000"/>
            <a:ext cx="6228000" cy="828000"/>
          </a:xfrm>
        </p:spPr>
        <p:txBody>
          <a:bodyPr/>
          <a:lstStyle>
            <a:lvl1pPr>
              <a:defRPr>
                <a:solidFill>
                  <a:srgbClr val="00A651"/>
                </a:solidFill>
              </a:defRPr>
            </a:lvl1pPr>
          </a:lstStyle>
          <a:p>
            <a:r>
              <a:rPr lang="en-GB" noProof="0" dirty="0" smtClean="0"/>
              <a:t>Title of your slide (Arial bold 24 </a:t>
            </a:r>
            <a:r>
              <a:rPr lang="en-GB" noProof="0" dirty="0" err="1" smtClean="0"/>
              <a:t>pts</a:t>
            </a:r>
            <a:r>
              <a:rPr lang="en-GB" noProof="0" dirty="0" smtClean="0"/>
              <a:t>)</a:t>
            </a:r>
            <a:br>
              <a:rPr lang="en-GB" noProof="0" dirty="0" smtClean="0"/>
            </a:br>
            <a:r>
              <a:rPr lang="en-GB" noProof="0" dirty="0" smtClean="0"/>
              <a:t>Subtitle - if applicable - (Arial bold 24 </a:t>
            </a:r>
            <a:r>
              <a:rPr lang="en-GB" noProof="0" dirty="0" err="1" smtClean="0"/>
              <a:t>pts</a:t>
            </a:r>
            <a:r>
              <a:rPr lang="en-GB" noProof="0" dirty="0" smtClean="0"/>
              <a:t>)</a:t>
            </a:r>
            <a:endParaRPr lang="en-GB" noProof="0" dirty="0"/>
          </a:p>
        </p:txBody>
      </p:sp>
      <p:sp>
        <p:nvSpPr>
          <p:cNvPr id="8" name="Content Placeholder 2"/>
          <p:cNvSpPr>
            <a:spLocks noGrp="1"/>
          </p:cNvSpPr>
          <p:nvPr>
            <p:ph idx="1" hasCustomPrompt="1"/>
          </p:nvPr>
        </p:nvSpPr>
        <p:spPr>
          <a:xfrm>
            <a:off x="468000" y="1332000"/>
            <a:ext cx="8352472" cy="5040000"/>
          </a:xfrm>
        </p:spPr>
        <p:txBody>
          <a:bodyPr>
            <a:noAutofit/>
          </a:bodyPr>
          <a:lstStyle>
            <a:lvl1pPr marL="342900" marR="0" indent="-342900" algn="l" defTabSz="914400" rtl="0" eaLnBrk="1" fontAlgn="auto" latinLnBrk="0" hangingPunct="1">
              <a:lnSpc>
                <a:spcPct val="100000"/>
              </a:lnSpc>
              <a:spcBef>
                <a:spcPct val="20000"/>
              </a:spcBef>
              <a:spcAft>
                <a:spcPts val="0"/>
              </a:spcAft>
              <a:buClrTx/>
              <a:buSzTx/>
              <a:buFont typeface="Wingdings" panose="05000000000000000000" pitchFamily="2" charset="2"/>
              <a:buChar char="§"/>
              <a:tabLst/>
              <a:defRPr sz="2200" baseline="0"/>
            </a:lvl1pPr>
            <a:lvl2pPr>
              <a:defRPr sz="2000"/>
            </a:lvl2pPr>
            <a:lvl3pPr>
              <a:defRPr sz="1800"/>
            </a:lvl3pPr>
            <a:lvl4pPr>
              <a:defRPr sz="1600"/>
            </a:lvl4pPr>
            <a:lvl5pPr>
              <a:defRPr sz="1600"/>
            </a:lvl5pPr>
          </a:lstStyle>
          <a:p>
            <a:pPr marL="0" marR="0" lvl="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a:pPr>
            <a:r>
              <a:rPr lang="en-GB" noProof="0" dirty="0" smtClean="0"/>
              <a:t>Click to edit Master text styles (22 </a:t>
            </a:r>
            <a:r>
              <a:rPr lang="en-GB" noProof="0" dirty="0" err="1" smtClean="0"/>
              <a:t>pts</a:t>
            </a:r>
            <a:r>
              <a:rPr lang="en-GB" noProof="0" dirty="0" smtClean="0"/>
              <a:t>)</a:t>
            </a:r>
          </a:p>
          <a:p>
            <a:pPr lvl="0"/>
            <a:endParaRPr lang="en-GB" noProof="0" dirty="0" smtClean="0"/>
          </a:p>
          <a:p>
            <a:pPr lvl="0"/>
            <a:r>
              <a:rPr lang="en-GB" noProof="0" dirty="0" smtClean="0"/>
              <a:t>Click to edit Master text styles (22 </a:t>
            </a:r>
            <a:r>
              <a:rPr lang="en-GB" noProof="0" dirty="0" err="1" smtClean="0"/>
              <a:t>pts</a:t>
            </a:r>
            <a:r>
              <a:rPr lang="en-GB" noProof="0" dirty="0" smtClean="0"/>
              <a:t>)</a:t>
            </a:r>
          </a:p>
          <a:p>
            <a:pPr lvl="1"/>
            <a:r>
              <a:rPr lang="en-GB" noProof="0" dirty="0" smtClean="0"/>
              <a:t>Second level (20 </a:t>
            </a:r>
            <a:r>
              <a:rPr lang="en-GB" noProof="0" dirty="0" err="1" smtClean="0"/>
              <a:t>pts</a:t>
            </a:r>
            <a:r>
              <a:rPr lang="en-GB" noProof="0" dirty="0" smtClean="0"/>
              <a:t>)</a:t>
            </a:r>
          </a:p>
          <a:p>
            <a:pPr lvl="2"/>
            <a:r>
              <a:rPr lang="en-GB" noProof="0" dirty="0" smtClean="0"/>
              <a:t>Third level (18 </a:t>
            </a:r>
            <a:r>
              <a:rPr lang="en-GB" noProof="0" dirty="0" err="1" smtClean="0"/>
              <a:t>pts</a:t>
            </a:r>
            <a:r>
              <a:rPr lang="en-GB" noProof="0" dirty="0" smtClean="0"/>
              <a:t>)</a:t>
            </a:r>
          </a:p>
          <a:p>
            <a:pPr lvl="3"/>
            <a:r>
              <a:rPr lang="en-GB" noProof="0" dirty="0" smtClean="0"/>
              <a:t>Fourth level (16 </a:t>
            </a:r>
            <a:r>
              <a:rPr lang="en-GB" noProof="0" dirty="0" err="1" smtClean="0"/>
              <a:t>pts</a:t>
            </a:r>
            <a:r>
              <a:rPr lang="en-GB" noProof="0" dirty="0" smtClean="0"/>
              <a:t>)</a:t>
            </a:r>
          </a:p>
          <a:p>
            <a:pPr lvl="4"/>
            <a:r>
              <a:rPr lang="en-GB" noProof="0" dirty="0" smtClean="0"/>
              <a:t>Fifth level (16 </a:t>
            </a:r>
            <a:r>
              <a:rPr lang="en-GB" noProof="0" dirty="0" err="1" smtClean="0"/>
              <a:t>pts</a:t>
            </a:r>
            <a:r>
              <a:rPr lang="en-GB" noProof="0" dirty="0" smtClean="0"/>
              <a:t>)</a:t>
            </a:r>
            <a:endParaRPr lang="en-GB" noProof="0" dirty="0"/>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lis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2" name="Content Placeholder 2"/>
          <p:cNvSpPr>
            <a:spLocks noGrp="1"/>
          </p:cNvSpPr>
          <p:nvPr>
            <p:ph idx="1"/>
          </p:nvPr>
        </p:nvSpPr>
        <p:spPr>
          <a:xfrm>
            <a:off x="468000" y="1332000"/>
            <a:ext cx="8352472" cy="5040000"/>
          </a:xfrm>
        </p:spPr>
        <p:txBody>
          <a:bodyPr>
            <a:normAutofit/>
          </a:bodyPr>
          <a:lstStyle>
            <a:lvl1pPr marL="0" indent="0">
              <a:buNone/>
              <a:defRPr sz="2200" baseline="0"/>
            </a:lvl1pPr>
            <a:lvl2pPr>
              <a:defRPr sz="2000"/>
            </a:lvl2pPr>
            <a:lvl3pPr>
              <a:defRPr sz="1800"/>
            </a:lvl3pPr>
            <a:lvl4pPr>
              <a:defRPr sz="1600"/>
            </a:lvl4pPr>
            <a:lvl5pPr>
              <a:defRPr sz="1600"/>
            </a:lvl5pPr>
          </a:lstStyle>
          <a:p>
            <a:pPr lvl="0"/>
            <a:r>
              <a:rPr lang="fr-FR" noProof="0" smtClean="0"/>
              <a:t>Cliquez pour modifier les styles du texte du masque</a:t>
            </a:r>
          </a:p>
        </p:txBody>
      </p:sp>
      <p:sp>
        <p:nvSpPr>
          <p:cNvPr id="2" name="Title 1"/>
          <p:cNvSpPr>
            <a:spLocks noGrp="1"/>
          </p:cNvSpPr>
          <p:nvPr>
            <p:ph type="title" hasCustomPrompt="1"/>
          </p:nvPr>
        </p:nvSpPr>
        <p:spPr/>
        <p:txBody>
          <a:bodyPr/>
          <a:lstStyle>
            <a:lvl1pPr>
              <a:defRPr>
                <a:solidFill>
                  <a:schemeClr val="accent1"/>
                </a:solidFill>
              </a:defRPr>
            </a:lvl1pPr>
          </a:lstStyle>
          <a:p>
            <a:r>
              <a:rPr lang="en-GB" noProof="0" dirty="0" smtClean="0"/>
              <a:t>Title of your slide (Arial bold 24 </a:t>
            </a:r>
            <a:r>
              <a:rPr lang="en-GB" noProof="0" dirty="0" err="1" smtClean="0"/>
              <a:t>pts</a:t>
            </a:r>
            <a:r>
              <a:rPr lang="en-GB" noProof="0" dirty="0" smtClean="0"/>
              <a:t>)</a:t>
            </a:r>
            <a:br>
              <a:rPr lang="en-GB" noProof="0" dirty="0" smtClean="0"/>
            </a:br>
            <a:r>
              <a:rPr lang="en-GB" noProof="0" dirty="0" smtClean="0"/>
              <a:t>Subtitle - if applicable - (Arial bold 22 </a:t>
            </a:r>
            <a:r>
              <a:rPr lang="en-GB" noProof="0" dirty="0" err="1" smtClean="0"/>
              <a:t>pts</a:t>
            </a:r>
            <a:r>
              <a:rPr lang="en-GB" noProof="0" dirty="0" smtClean="0"/>
              <a:t>)</a:t>
            </a:r>
            <a:endParaRPr lang="en-GB" noProof="0"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har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chor="b" anchorCtr="0"/>
          <a:lstStyle>
            <a:lvl1pPr>
              <a:defRPr>
                <a:solidFill>
                  <a:schemeClr val="accent1"/>
                </a:solidFill>
              </a:defRPr>
            </a:lvl1pPr>
          </a:lstStyle>
          <a:p>
            <a:r>
              <a:rPr lang="en-GB" noProof="0" dirty="0" smtClean="0"/>
              <a:t>Example of a chart</a:t>
            </a:r>
            <a:endParaRPr lang="en-GB" noProof="0" dirty="0"/>
          </a:p>
        </p:txBody>
      </p:sp>
      <p:sp>
        <p:nvSpPr>
          <p:cNvPr id="7" name="Content Placeholder 2"/>
          <p:cNvSpPr>
            <a:spLocks noGrp="1"/>
          </p:cNvSpPr>
          <p:nvPr>
            <p:ph idx="1"/>
          </p:nvPr>
        </p:nvSpPr>
        <p:spPr>
          <a:xfrm>
            <a:off x="468000" y="1332000"/>
            <a:ext cx="8352000" cy="5040000"/>
          </a:xfrm>
        </p:spPr>
        <p:txBody>
          <a:bodyPr>
            <a:noAutofit/>
          </a:bodyPr>
          <a:lstStyle>
            <a:lvl1pPr marL="0" indent="0">
              <a:buNone/>
              <a:defRPr sz="2200" baseline="0"/>
            </a:lvl1pPr>
            <a:lvl2pPr>
              <a:defRPr sz="2000"/>
            </a:lvl2pPr>
            <a:lvl3pPr>
              <a:defRPr sz="1800"/>
            </a:lvl3pPr>
            <a:lvl4pPr>
              <a:defRPr sz="1600"/>
            </a:lvl4pPr>
            <a:lvl5pPr>
              <a:defRPr sz="1600"/>
            </a:lvl5pPr>
          </a:lstStyle>
          <a:p>
            <a:pPr lvl="0"/>
            <a:r>
              <a:rPr lang="fr-FR" noProof="0" smtClean="0"/>
              <a:t>Cliquez pour modifier les styles du texte du masque</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Separator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95536" y="404664"/>
            <a:ext cx="8280920" cy="1470025"/>
          </a:xfrm>
        </p:spPr>
        <p:txBody>
          <a:bodyPr>
            <a:noAutofit/>
          </a:bodyPr>
          <a:lstStyle>
            <a:lvl1pPr algn="l">
              <a:defRPr sz="2800" b="1">
                <a:solidFill>
                  <a:schemeClr val="bg1"/>
                </a:solidFill>
                <a:latin typeface="Arial" pitchFamily="34" charset="0"/>
                <a:cs typeface="Arial" pitchFamily="34" charset="0"/>
              </a:defRPr>
            </a:lvl1pPr>
          </a:lstStyle>
          <a:p>
            <a:r>
              <a:rPr lang="en-GB" noProof="0" dirty="0" smtClean="0"/>
              <a:t>Title of your separator slide </a:t>
            </a:r>
            <a:br>
              <a:rPr lang="en-GB" noProof="0" dirty="0" smtClean="0"/>
            </a:br>
            <a:r>
              <a:rPr lang="en-GB" noProof="0" dirty="0" smtClean="0"/>
              <a:t>(Arial bold 28 </a:t>
            </a:r>
            <a:r>
              <a:rPr lang="en-GB" noProof="0" dirty="0" err="1" smtClean="0"/>
              <a:t>pts</a:t>
            </a:r>
            <a:r>
              <a:rPr lang="en-GB" noProof="0" dirty="0" smtClean="0"/>
              <a:t>)</a:t>
            </a:r>
            <a:endParaRPr lang="en-GB" noProof="0" dirty="0"/>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Separator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395536" y="404664"/>
            <a:ext cx="8280920" cy="1470025"/>
          </a:xfrm>
        </p:spPr>
        <p:txBody>
          <a:bodyPr>
            <a:noAutofit/>
          </a:bodyPr>
          <a:lstStyle>
            <a:lvl1pPr algn="l">
              <a:defRPr sz="2800" b="1">
                <a:solidFill>
                  <a:schemeClr val="tx1"/>
                </a:solidFill>
                <a:latin typeface="Arial" pitchFamily="34" charset="0"/>
                <a:cs typeface="Arial" pitchFamily="34" charset="0"/>
              </a:defRPr>
            </a:lvl1pPr>
          </a:lstStyle>
          <a:p>
            <a:r>
              <a:rPr lang="en-GB" noProof="0" dirty="0" smtClean="0"/>
              <a:t>Title of your separator slide </a:t>
            </a:r>
            <a:br>
              <a:rPr lang="en-GB" noProof="0" dirty="0" smtClean="0"/>
            </a:br>
            <a:r>
              <a:rPr lang="en-GB" noProof="0" dirty="0" smtClean="0"/>
              <a:t>(Arial bold 28 </a:t>
            </a:r>
            <a:r>
              <a:rPr lang="en-GB" noProof="0" dirty="0" err="1" smtClean="0"/>
              <a:t>pts</a:t>
            </a:r>
            <a:r>
              <a:rPr lang="en-GB" noProof="0" dirty="0" smtClean="0"/>
              <a:t>)</a:t>
            </a:r>
            <a:endParaRPr lang="en-GB" noProof="0" dirty="0"/>
          </a:p>
        </p:txBody>
      </p:sp>
    </p:spTree>
    <p:extLst>
      <p:ext uri="{BB962C8B-B14F-4D97-AF65-F5344CB8AC3E}">
        <p14:creationId xmlns:p14="http://schemas.microsoft.com/office/powerpoint/2010/main" val="1512901787"/>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Separator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395536" y="404664"/>
            <a:ext cx="8280920" cy="1470025"/>
          </a:xfrm>
        </p:spPr>
        <p:txBody>
          <a:bodyPr>
            <a:noAutofit/>
          </a:bodyPr>
          <a:lstStyle>
            <a:lvl1pPr algn="l">
              <a:defRPr sz="2800" b="1">
                <a:solidFill>
                  <a:schemeClr val="bg1"/>
                </a:solidFill>
                <a:latin typeface="Arial" pitchFamily="34" charset="0"/>
                <a:cs typeface="Arial" pitchFamily="34" charset="0"/>
              </a:defRPr>
            </a:lvl1pPr>
          </a:lstStyle>
          <a:p>
            <a:r>
              <a:rPr lang="en-GB" noProof="0" dirty="0" smtClean="0"/>
              <a:t>Title of your separator slide </a:t>
            </a:r>
            <a:br>
              <a:rPr lang="en-GB" noProof="0" dirty="0" smtClean="0"/>
            </a:br>
            <a:r>
              <a:rPr lang="en-GB" noProof="0" dirty="0" smtClean="0"/>
              <a:t>(Arial bold 28 </a:t>
            </a:r>
            <a:r>
              <a:rPr lang="en-GB" noProof="0" dirty="0" err="1" smtClean="0"/>
              <a:t>pts</a:t>
            </a:r>
            <a:r>
              <a:rPr lang="en-GB" noProof="0" dirty="0" smtClean="0"/>
              <a:t>)</a:t>
            </a:r>
            <a:endParaRPr lang="en-GB" noProof="0" dirty="0"/>
          </a:p>
        </p:txBody>
      </p:sp>
    </p:spTree>
    <p:extLst>
      <p:ext uri="{BB962C8B-B14F-4D97-AF65-F5344CB8AC3E}">
        <p14:creationId xmlns:p14="http://schemas.microsoft.com/office/powerpoint/2010/main" val="3764735334"/>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Separator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395536" y="404664"/>
            <a:ext cx="8280920" cy="1470025"/>
          </a:xfrm>
        </p:spPr>
        <p:txBody>
          <a:bodyPr>
            <a:noAutofit/>
          </a:bodyPr>
          <a:lstStyle>
            <a:lvl1pPr algn="l">
              <a:defRPr sz="2800" b="1">
                <a:solidFill>
                  <a:schemeClr val="bg1"/>
                </a:solidFill>
                <a:latin typeface="Arial" pitchFamily="34" charset="0"/>
                <a:cs typeface="Arial" pitchFamily="34" charset="0"/>
              </a:defRPr>
            </a:lvl1pPr>
          </a:lstStyle>
          <a:p>
            <a:r>
              <a:rPr lang="en-GB" noProof="0" dirty="0" smtClean="0"/>
              <a:t>Title of your separator slide </a:t>
            </a:r>
            <a:br>
              <a:rPr lang="en-GB" noProof="0" dirty="0" smtClean="0"/>
            </a:br>
            <a:r>
              <a:rPr lang="en-GB" noProof="0" dirty="0" smtClean="0"/>
              <a:t>(Arial bold 28 </a:t>
            </a:r>
            <a:r>
              <a:rPr lang="en-GB" noProof="0" dirty="0" err="1" smtClean="0"/>
              <a:t>pts</a:t>
            </a:r>
            <a:r>
              <a:rPr lang="en-GB" noProof="0" dirty="0" smtClean="0"/>
              <a:t>)</a:t>
            </a:r>
            <a:endParaRPr lang="en-GB" noProof="0" dirty="0"/>
          </a:p>
        </p:txBody>
      </p:sp>
    </p:spTree>
    <p:extLst>
      <p:ext uri="{BB962C8B-B14F-4D97-AF65-F5344CB8AC3E}">
        <p14:creationId xmlns:p14="http://schemas.microsoft.com/office/powerpoint/2010/main" val="2073416156"/>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Separator 5">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395536" y="404664"/>
            <a:ext cx="8280920" cy="1470025"/>
          </a:xfrm>
        </p:spPr>
        <p:txBody>
          <a:bodyPr>
            <a:noAutofit/>
          </a:bodyPr>
          <a:lstStyle>
            <a:lvl1pPr algn="l">
              <a:defRPr sz="2800" b="1">
                <a:solidFill>
                  <a:schemeClr val="bg1"/>
                </a:solidFill>
                <a:latin typeface="Arial" pitchFamily="34" charset="0"/>
                <a:cs typeface="Arial" pitchFamily="34" charset="0"/>
              </a:defRPr>
            </a:lvl1pPr>
          </a:lstStyle>
          <a:p>
            <a:r>
              <a:rPr lang="en-GB" noProof="0" dirty="0" smtClean="0"/>
              <a:t>Title of your separator slide </a:t>
            </a:r>
            <a:br>
              <a:rPr lang="en-GB" noProof="0" dirty="0" smtClean="0"/>
            </a:br>
            <a:r>
              <a:rPr lang="en-GB" noProof="0" dirty="0" smtClean="0"/>
              <a:t>(Arial bold 28 </a:t>
            </a:r>
            <a:r>
              <a:rPr lang="en-GB" noProof="0" dirty="0" err="1" smtClean="0"/>
              <a:t>pts</a:t>
            </a:r>
            <a:r>
              <a:rPr lang="en-GB" noProof="0" dirty="0" smtClean="0"/>
              <a:t>)</a:t>
            </a:r>
            <a:endParaRPr lang="en-GB" noProof="0" dirty="0"/>
          </a:p>
        </p:txBody>
      </p:sp>
    </p:spTree>
    <p:extLst>
      <p:ext uri="{BB962C8B-B14F-4D97-AF65-F5344CB8AC3E}">
        <p14:creationId xmlns:p14="http://schemas.microsoft.com/office/powerpoint/2010/main" val="3172205476"/>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8">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7544" y="144000"/>
            <a:ext cx="6228000" cy="828000"/>
          </a:xfrm>
          <a:prstGeom prst="rect">
            <a:avLst/>
          </a:prstGeom>
        </p:spPr>
        <p:txBody>
          <a:bodyPr vert="horz" wrap="square" lIns="91440" tIns="45720" rIns="91440" bIns="45720" rtlCol="0" anchor="b" anchorCtr="0">
            <a:noAutofit/>
          </a:bodyPr>
          <a:lstStyle/>
          <a:p>
            <a:r>
              <a:rPr lang="en-US" noProof="0" smtClean="0"/>
              <a:t>Title of your slide (Arial bold 24 pts)</a:t>
            </a:r>
            <a:br>
              <a:rPr lang="en-US" noProof="0" smtClean="0"/>
            </a:br>
            <a:r>
              <a:rPr lang="en-US" noProof="0" smtClean="0"/>
              <a:t>Subtitle - if applicable - (Arial bold 24 pts)</a:t>
            </a:r>
            <a:endParaRPr lang="en-US" noProof="0"/>
          </a:p>
        </p:txBody>
      </p:sp>
      <p:sp>
        <p:nvSpPr>
          <p:cNvPr id="3" name="Text Placeholder 2"/>
          <p:cNvSpPr>
            <a:spLocks noGrp="1"/>
          </p:cNvSpPr>
          <p:nvPr>
            <p:ph type="body" idx="1"/>
          </p:nvPr>
        </p:nvSpPr>
        <p:spPr>
          <a:xfrm>
            <a:off x="468000" y="1332000"/>
            <a:ext cx="8352150" cy="5040000"/>
          </a:xfrm>
          <a:prstGeom prst="rect">
            <a:avLst/>
          </a:prstGeom>
        </p:spPr>
        <p:txBody>
          <a:bodyPr vert="horz" wrap="square" lIns="91440" tIns="45720" rIns="91440" bIns="45720" rtlCol="0">
            <a:noAutofit/>
          </a:bodyPr>
          <a:lstStyle/>
          <a:p>
            <a:pPr marL="0" marR="0" lvl="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a:pPr>
            <a:r>
              <a:rPr lang="en-US" noProof="0" smtClean="0"/>
              <a:t>Click to edit Master text styles (22 pts)</a:t>
            </a:r>
          </a:p>
          <a:p>
            <a:pPr lvl="0"/>
            <a:endParaRPr lang="en-US" noProof="0" smtClean="0"/>
          </a:p>
          <a:p>
            <a:pPr lvl="0"/>
            <a:r>
              <a:rPr lang="en-US" noProof="0" smtClean="0"/>
              <a:t>Click to edit Master text styles (22 pts)</a:t>
            </a:r>
          </a:p>
          <a:p>
            <a:pPr lvl="1"/>
            <a:r>
              <a:rPr lang="en-US" noProof="0" smtClean="0"/>
              <a:t>Second level (20 pts)</a:t>
            </a:r>
          </a:p>
          <a:p>
            <a:pPr lvl="2"/>
            <a:r>
              <a:rPr lang="en-US" noProof="0" smtClean="0"/>
              <a:t>Third level (18 pts)</a:t>
            </a:r>
          </a:p>
          <a:p>
            <a:pPr lvl="3"/>
            <a:r>
              <a:rPr lang="en-US" noProof="0" smtClean="0"/>
              <a:t>Fourth level (16 pts)</a:t>
            </a:r>
          </a:p>
          <a:p>
            <a:pPr lvl="4"/>
            <a:r>
              <a:rPr lang="en-US" noProof="0" smtClean="0"/>
              <a:t>Fifth level (16 pts)</a:t>
            </a:r>
            <a:endParaRPr lang="en-US" noProof="0"/>
          </a:p>
        </p:txBody>
      </p:sp>
      <p:sp>
        <p:nvSpPr>
          <p:cNvPr id="9" name="Text Box 774"/>
          <p:cNvSpPr txBox="1">
            <a:spLocks noChangeArrowheads="1"/>
          </p:cNvSpPr>
          <p:nvPr/>
        </p:nvSpPr>
        <p:spPr bwMode="auto">
          <a:xfrm>
            <a:off x="7812360" y="6525344"/>
            <a:ext cx="1201737" cy="214313"/>
          </a:xfrm>
          <a:prstGeom prst="rect">
            <a:avLst/>
          </a:prstGeom>
          <a:noFill/>
          <a:ln w="9525">
            <a:noFill/>
            <a:miter lim="800000"/>
            <a:headEnd/>
            <a:tailEnd/>
          </a:ln>
          <a:effectLst/>
        </p:spPr>
        <p:txBody>
          <a:bodyPr anchor="b">
            <a:spAutoFit/>
          </a:bodyPr>
          <a:lstStyle/>
          <a:p>
            <a:pPr algn="r"/>
            <a:fld id="{B5D6819E-2BB9-42BD-8C27-2B2FF08F3B5E}" type="slidenum">
              <a:rPr lang="en-GB" sz="800" smtClean="0">
                <a:solidFill>
                  <a:srgbClr val="004621"/>
                </a:solidFill>
                <a:latin typeface="Arial" panose="020B0604020202020204" pitchFamily="34" charset="0"/>
                <a:cs typeface="Arial" panose="020B0604020202020204" pitchFamily="34" charset="0"/>
              </a:rPr>
              <a:pPr algn="r"/>
              <a:t>‹#›</a:t>
            </a:fld>
            <a:endParaRPr lang="en-GB" sz="800" dirty="0">
              <a:solidFill>
                <a:srgbClr val="004621"/>
              </a:solidFill>
              <a:latin typeface="Arial" panose="020B0604020202020204" pitchFamily="34" charset="0"/>
              <a:cs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62" r:id="rId3"/>
    <p:sldLayoutId id="2147483660" r:id="rId4"/>
    <p:sldLayoutId id="2147483661"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 id="2147483671" r:id="rId14"/>
    <p:sldLayoutId id="2147483672" r:id="rId15"/>
    <p:sldLayoutId id="2147483673" r:id="rId16"/>
  </p:sldLayoutIdLst>
  <p:txStyles>
    <p:title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p:titleStyle>
    <p:bodyStyle>
      <a:lvl1pPr marL="457200" marR="0" indent="-457200" algn="l" defTabSz="914400" rtl="0" eaLnBrk="1" fontAlgn="auto" latinLnBrk="0" hangingPunct="1">
        <a:lnSpc>
          <a:spcPct val="100000"/>
        </a:lnSpc>
        <a:spcBef>
          <a:spcPct val="20000"/>
        </a:spcBef>
        <a:spcAft>
          <a:spcPts val="0"/>
        </a:spcAft>
        <a:buClrTx/>
        <a:buSzTx/>
        <a:buFont typeface="Wingdings" panose="05000000000000000000" pitchFamily="2" charset="2"/>
        <a:buChar char="§"/>
        <a:tabLst/>
        <a:defRPr sz="2200" kern="1200">
          <a:solidFill>
            <a:schemeClr val="tx1"/>
          </a:solidFill>
          <a:latin typeface="Arial" panose="020B0604020202020204" pitchFamily="34" charset="0"/>
          <a:ea typeface="+mn-ea"/>
          <a:cs typeface="Arial" panose="020B0604020202020204" pitchFamily="34" charset="0"/>
        </a:defRPr>
      </a:lvl1pPr>
      <a:lvl2pPr marL="625475" indent="-265113" algn="l" defTabSz="914400" rtl="0" eaLnBrk="1" latinLnBrk="0" hangingPunct="1">
        <a:spcBef>
          <a:spcPct val="200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2pPr>
      <a:lvl3pPr marL="898525" indent="-273050" algn="l" defTabSz="914400" rtl="0" eaLnBrk="1" latinLnBrk="0" hangingPunct="1">
        <a:spcBef>
          <a:spcPct val="200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3pPr>
      <a:lvl4pPr marL="1163638" indent="-265113" algn="l" defTabSz="914400" rtl="0" eaLnBrk="1" latinLnBrk="0" hangingPunct="1">
        <a:spcBef>
          <a:spcPct val="20000"/>
        </a:spcBef>
        <a:buFont typeface="Arial" pitchFamily="34" charset="0"/>
        <a:buChar char="­"/>
        <a:defRPr sz="1600" kern="1200">
          <a:solidFill>
            <a:schemeClr val="tx1"/>
          </a:solidFill>
          <a:latin typeface="Arial" panose="020B0604020202020204" pitchFamily="34" charset="0"/>
          <a:ea typeface="+mn-ea"/>
          <a:cs typeface="Arial" panose="020B0604020202020204" pitchFamily="34" charset="0"/>
        </a:defRPr>
      </a:lvl4pPr>
      <a:lvl5pPr marL="1524000" indent="-360363" algn="l" defTabSz="914400" rtl="0" eaLnBrk="1" latinLnBrk="0" hangingPunct="1">
        <a:spcBef>
          <a:spcPct val="20000"/>
        </a:spcBef>
        <a:buFont typeface="Arial" pitchFamily="34" charset="0"/>
        <a:buChar char="»"/>
        <a:defRPr sz="1600" kern="1200" baseline="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8.jpeg"/><Relationship Id="rId1" Type="http://schemas.openxmlformats.org/officeDocument/2006/relationships/slideLayout" Target="../slideLayouts/slideLayout10.xml"/><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hyperlink" Target="https://github.com/ModelWriter/WP2/tree/master/Tool"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2.jpeg"/><Relationship Id="rId1" Type="http://schemas.openxmlformats.org/officeDocument/2006/relationships/slideLayout" Target="../slideLayouts/slideLayout10.xml"/><Relationship Id="rId4" Type="http://schemas.openxmlformats.org/officeDocument/2006/relationships/image" Target="../media/image1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hyperlink" Target="https://github.com/ModelWriter/WP6/tree/master/EcoreConcepts-JavaConcepts-Annotator"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5.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image" Target="../media/image29.png"/><Relationship Id="rId1" Type="http://schemas.openxmlformats.org/officeDocument/2006/relationships/slideLayout" Target="../slideLayouts/slideLayout1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6.xml"/></Relationships>
</file>

<file path=ppt/slides/_rels/slide54.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6.xml"/></Relationships>
</file>

<file path=ppt/slides/_rels/slide55.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6.xml"/></Relationships>
</file>

<file path=ppt/slides/_rels/slide56.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6.xml"/></Relationships>
</file>

<file path=ppt/slides/_rels/slide57.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6.xml"/></Relationships>
</file>

<file path=ppt/slides/_rels/slide5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6.xml"/></Relationships>
</file>

<file path=ppt/slides/_rels/slide59.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6.xml"/></Relationships>
</file>

<file path=ppt/slides/_rels/slide6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2.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6.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6.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65.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16.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66.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16.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67.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16.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467544" y="1238895"/>
            <a:ext cx="6264696" cy="1181993"/>
          </a:xfrm>
        </p:spPr>
        <p:txBody>
          <a:bodyPr/>
          <a:lstStyle/>
          <a:p>
            <a:r>
              <a:rPr lang="en-US" dirty="0" smtClean="0"/>
              <a:t>Progress on Work Packages</a:t>
            </a:r>
            <a:endParaRPr lang="fr-FR" dirty="0"/>
          </a:p>
        </p:txBody>
      </p:sp>
      <p:sp>
        <p:nvSpPr>
          <p:cNvPr id="6" name="Titre 1"/>
          <p:cNvSpPr txBox="1">
            <a:spLocks/>
          </p:cNvSpPr>
          <p:nvPr/>
        </p:nvSpPr>
        <p:spPr>
          <a:xfrm>
            <a:off x="467544" y="332656"/>
            <a:ext cx="8280920" cy="1181993"/>
          </a:xfrm>
          <a:prstGeom prst="rect">
            <a:avLst/>
          </a:prstGeom>
        </p:spPr>
        <p:txBody>
          <a:bodyPr vert="horz" wrap="square" lIns="91440" tIns="45720" rIns="91440" bIns="45720" rtlCol="0" anchor="b" anchorCtr="0">
            <a:noAutofit/>
          </a:bodyPr>
          <a:lstStyle>
            <a:lvl1pPr algn="l" defTabSz="914400" rtl="0" eaLnBrk="1" latinLnBrk="0" hangingPunct="1">
              <a:spcBef>
                <a:spcPct val="0"/>
              </a:spcBef>
              <a:buNone/>
              <a:defRPr sz="3400" b="1" kern="1200" baseline="0">
                <a:solidFill>
                  <a:schemeClr val="bg1"/>
                </a:solidFill>
                <a:latin typeface="Arial" pitchFamily="34" charset="0"/>
                <a:ea typeface="+mj-ea"/>
                <a:cs typeface="Arial" pitchFamily="34" charset="0"/>
              </a:defRPr>
            </a:lvl1pPr>
          </a:lstStyle>
          <a:p>
            <a:r>
              <a:rPr lang="en-US" smtClean="0"/>
              <a:t>Model Writer</a:t>
            </a:r>
            <a:endParaRPr lang="fr-FR" dirty="0"/>
          </a:p>
        </p:txBody>
      </p:sp>
    </p:spTree>
    <p:extLst>
      <p:ext uri="{BB962C8B-B14F-4D97-AF65-F5344CB8AC3E}">
        <p14:creationId xmlns:p14="http://schemas.microsoft.com/office/powerpoint/2010/main" val="303883709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539552" y="980728"/>
            <a:ext cx="7632848" cy="864096"/>
          </a:xfrm>
        </p:spPr>
        <p:txBody>
          <a:bodyPr/>
          <a:lstStyle/>
          <a:p>
            <a:r>
              <a:rPr lang="en-US" sz="2400" dirty="0"/>
              <a:t>WP2 </a:t>
            </a:r>
            <a:r>
              <a:rPr lang="en-US" sz="2400" dirty="0" smtClean="0"/>
              <a:t>- Semantic </a:t>
            </a:r>
            <a:r>
              <a:rPr lang="en-US" sz="2400" dirty="0"/>
              <a:t>Parsing and Generation of Documents and Documents Components</a:t>
            </a:r>
            <a:endParaRPr lang="fr-FR" sz="2400" dirty="0"/>
          </a:p>
        </p:txBody>
      </p:sp>
      <p:sp>
        <p:nvSpPr>
          <p:cNvPr id="12" name="Sous-titre 2"/>
          <p:cNvSpPr txBox="1">
            <a:spLocks/>
          </p:cNvSpPr>
          <p:nvPr/>
        </p:nvSpPr>
        <p:spPr>
          <a:xfrm>
            <a:off x="2411760" y="2348880"/>
            <a:ext cx="3312368"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sz="1400" i="1" dirty="0"/>
              <a:t>Claire GARDENT, </a:t>
            </a:r>
            <a:r>
              <a:rPr lang="en-US" sz="1400" i="1" dirty="0" err="1"/>
              <a:t>Mariem</a:t>
            </a:r>
            <a:r>
              <a:rPr lang="en-US" sz="1400" i="1" dirty="0"/>
              <a:t> MAHFOUDH</a:t>
            </a:r>
          </a:p>
          <a:p>
            <a:pPr algn="r"/>
            <a:r>
              <a:rPr lang="en-US" sz="1400" b="1" i="1" dirty="0"/>
              <a:t>CNRS / LORIA</a:t>
            </a:r>
          </a:p>
          <a:p>
            <a:pPr algn="r"/>
            <a:r>
              <a:rPr lang="en-US" sz="1400" i="1" dirty="0"/>
              <a:t>Samuel CRUZ-LARA</a:t>
            </a:r>
          </a:p>
          <a:p>
            <a:pPr algn="r"/>
            <a:r>
              <a:rPr lang="en-US" sz="1400" b="1" i="1" dirty="0"/>
              <a:t>University of Lorraine / LORIA</a:t>
            </a:r>
          </a:p>
        </p:txBody>
      </p:sp>
    </p:spTree>
    <p:extLst>
      <p:ext uri="{BB962C8B-B14F-4D97-AF65-F5344CB8AC3E}">
        <p14:creationId xmlns:p14="http://schemas.microsoft.com/office/powerpoint/2010/main" val="68126216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WP2</a:t>
            </a:r>
            <a:endParaRPr lang="fr-FR" dirty="0"/>
          </a:p>
        </p:txBody>
      </p:sp>
      <p:sp>
        <p:nvSpPr>
          <p:cNvPr id="3" name="Espace réservé du contenu 2"/>
          <p:cNvSpPr>
            <a:spLocks noGrp="1"/>
          </p:cNvSpPr>
          <p:nvPr>
            <p:ph idx="1"/>
          </p:nvPr>
        </p:nvSpPr>
        <p:spPr/>
        <p:txBody>
          <a:bodyPr/>
          <a:lstStyle/>
          <a:p>
            <a:pPr marL="360362" lvl="1" indent="0">
              <a:buNone/>
            </a:pPr>
            <a:endParaRPr lang="en-US" dirty="0" smtClean="0"/>
          </a:p>
          <a:p>
            <a:pPr marL="360362" lvl="1" indent="0">
              <a:buNone/>
            </a:pPr>
            <a:r>
              <a:rPr lang="en-US" dirty="0" smtClean="0"/>
              <a:t>Goal: Provide tools and methods for:</a:t>
            </a:r>
          </a:p>
          <a:p>
            <a:pPr lvl="2"/>
            <a:r>
              <a:rPr lang="en-US" dirty="0" smtClean="0">
                <a:solidFill>
                  <a:srgbClr val="0000FF"/>
                </a:solidFill>
              </a:rPr>
              <a:t>Annotating text fragments with model elements</a:t>
            </a:r>
          </a:p>
          <a:p>
            <a:pPr lvl="2"/>
            <a:r>
              <a:rPr lang="en-US" dirty="0">
                <a:solidFill>
                  <a:srgbClr val="0000FF"/>
                </a:solidFill>
              </a:rPr>
              <a:t>C</a:t>
            </a:r>
            <a:r>
              <a:rPr lang="en-US" dirty="0" smtClean="0">
                <a:solidFill>
                  <a:srgbClr val="0000FF"/>
                </a:solidFill>
              </a:rPr>
              <a:t>onverting texts to models </a:t>
            </a:r>
            <a:r>
              <a:rPr lang="en-US" dirty="0" smtClean="0"/>
              <a:t>and models to text</a:t>
            </a:r>
          </a:p>
          <a:p>
            <a:pPr marL="360362" lvl="1" indent="0">
              <a:buNone/>
            </a:pPr>
            <a:r>
              <a:rPr lang="en-US" dirty="0" smtClean="0"/>
              <a:t>Tasks:</a:t>
            </a:r>
          </a:p>
          <a:p>
            <a:pPr lvl="2"/>
            <a:r>
              <a:rPr lang="en-US" dirty="0" smtClean="0"/>
              <a:t>	</a:t>
            </a:r>
            <a:r>
              <a:rPr lang="en-US" dirty="0" smtClean="0">
                <a:solidFill>
                  <a:srgbClr val="0000FF"/>
                </a:solidFill>
              </a:rPr>
              <a:t>T2.1 Data Collection</a:t>
            </a:r>
          </a:p>
          <a:p>
            <a:pPr lvl="2"/>
            <a:r>
              <a:rPr lang="en-US" dirty="0" smtClean="0"/>
              <a:t>T2.2 Semantic Parsing</a:t>
            </a:r>
          </a:p>
          <a:p>
            <a:pPr lvl="2"/>
            <a:r>
              <a:rPr lang="en-US" dirty="0" smtClean="0"/>
              <a:t>T2.3 Natural Language Generation</a:t>
            </a:r>
          </a:p>
          <a:p>
            <a:pPr lvl="2"/>
            <a:r>
              <a:rPr lang="en-US" dirty="0" smtClean="0"/>
              <a:t>T2.4 Definition of a common target semantic language</a:t>
            </a:r>
          </a:p>
          <a:p>
            <a:pPr lvl="2"/>
            <a:r>
              <a:rPr lang="en-US" dirty="0" smtClean="0"/>
              <a:t>T2.5 Development of a Semantic Parser and of a Natural Language Generator</a:t>
            </a:r>
          </a:p>
        </p:txBody>
      </p:sp>
      <p:grpSp>
        <p:nvGrpSpPr>
          <p:cNvPr id="11" name="Grouper 10"/>
          <p:cNvGrpSpPr>
            <a:grpSpLocks noChangeAspect="1"/>
          </p:cNvGrpSpPr>
          <p:nvPr/>
        </p:nvGrpSpPr>
        <p:grpSpPr>
          <a:xfrm>
            <a:off x="6660232" y="1196752"/>
            <a:ext cx="2376264" cy="764703"/>
            <a:chOff x="3995936" y="116632"/>
            <a:chExt cx="2986411" cy="947204"/>
          </a:xfrm>
        </p:grpSpPr>
        <p:pic>
          <p:nvPicPr>
            <p:cNvPr id="14" name="Image 13" descr="logo_loria_complet_couleur.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04048" y="122182"/>
              <a:ext cx="1978299" cy="936104"/>
            </a:xfrm>
            <a:prstGeom prst="rect">
              <a:avLst/>
            </a:prstGeom>
          </p:spPr>
        </p:pic>
        <p:pic>
          <p:nvPicPr>
            <p:cNvPr id="15" name="Image 14"/>
            <p:cNvPicPr>
              <a:picLocks noChangeAspect="1"/>
            </p:cNvPicPr>
            <p:nvPr/>
          </p:nvPicPr>
          <p:blipFill>
            <a:blip r:embed="rId3"/>
            <a:stretch>
              <a:fillRect/>
            </a:stretch>
          </p:blipFill>
          <p:spPr>
            <a:xfrm>
              <a:off x="3995936" y="116632"/>
              <a:ext cx="936104" cy="947204"/>
            </a:xfrm>
            <a:prstGeom prst="rect">
              <a:avLst/>
            </a:prstGeom>
          </p:spPr>
        </p:pic>
      </p:grpSp>
    </p:spTree>
    <p:extLst>
      <p:ext uri="{BB962C8B-B14F-4D97-AF65-F5344CB8AC3E}">
        <p14:creationId xmlns:p14="http://schemas.microsoft.com/office/powerpoint/2010/main" val="31124740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T2.1 Data Collection</a:t>
            </a:r>
            <a:endParaRPr lang="fr-FR" dirty="0"/>
          </a:p>
        </p:txBody>
      </p:sp>
      <p:sp>
        <p:nvSpPr>
          <p:cNvPr id="3" name="Espace réservé du contenu 2"/>
          <p:cNvSpPr>
            <a:spLocks noGrp="1"/>
          </p:cNvSpPr>
          <p:nvPr>
            <p:ph idx="1"/>
          </p:nvPr>
        </p:nvSpPr>
        <p:spPr/>
        <p:txBody>
          <a:bodyPr/>
          <a:lstStyle/>
          <a:p>
            <a:r>
              <a:rPr lang="en-US" smtClean="0"/>
              <a:t>AIRBUS (Confidential Data)</a:t>
            </a:r>
          </a:p>
          <a:p>
            <a:pPr lvl="1"/>
            <a:r>
              <a:rPr lang="en-US" smtClean="0"/>
              <a:t>Text</a:t>
            </a:r>
          </a:p>
          <a:p>
            <a:pPr lvl="2"/>
            <a:r>
              <a:rPr lang="en-US" smtClean="0"/>
              <a:t>System Installation Design Principles (SIDP) Documents	</a:t>
            </a:r>
          </a:p>
          <a:p>
            <a:pPr lvl="2"/>
            <a:r>
              <a:rPr lang="en-US" smtClean="0"/>
              <a:t>986 semi-structured SIDP rules</a:t>
            </a:r>
          </a:p>
          <a:p>
            <a:pPr lvl="1"/>
            <a:r>
              <a:rPr lang="en-US" smtClean="0"/>
              <a:t>Models</a:t>
            </a:r>
          </a:p>
          <a:p>
            <a:pPr lvl="2"/>
            <a:r>
              <a:rPr lang="en-US" smtClean="0"/>
              <a:t>The Rule ontology represents the SIDP rules concepts. An OWL ontology composed of 30 classes, 35 object properties and 54 data properties. </a:t>
            </a:r>
          </a:p>
          <a:p>
            <a:pPr lvl="2"/>
            <a:r>
              <a:rPr lang="en-US" smtClean="0"/>
              <a:t>The Component ontology represents the concepts and the vocabulary used in system installation rules. It is an OWL-DL ontology and it is composed in its current version of 476 classes, 21 ObjectProperties and 35 DataProperties. </a:t>
            </a:r>
          </a:p>
          <a:p>
            <a:pPr marL="625475" lvl="2" indent="0">
              <a:buNone/>
            </a:pPr>
            <a:endParaRPr lang="en-US" smtClean="0"/>
          </a:p>
          <a:p>
            <a:pPr marL="625475" lvl="2" indent="0">
              <a:buNone/>
            </a:pPr>
            <a:r>
              <a:rPr lang="en-US" smtClean="0"/>
              <a:t>Non Disclosure Agreement finalised in June 2015.</a:t>
            </a:r>
          </a:p>
          <a:p>
            <a:pPr lvl="1"/>
            <a:endParaRPr lang="en-US"/>
          </a:p>
        </p:txBody>
      </p:sp>
      <p:pic>
        <p:nvPicPr>
          <p:cNvPr id="12" name="Image 11"/>
          <p:cNvPicPr>
            <a:picLocks noChangeAspect="1"/>
          </p:cNvPicPr>
          <p:nvPr/>
        </p:nvPicPr>
        <p:blipFill>
          <a:blip r:embed="rId2"/>
          <a:stretch>
            <a:fillRect/>
          </a:stretch>
        </p:blipFill>
        <p:spPr>
          <a:xfrm>
            <a:off x="6516216" y="1196752"/>
            <a:ext cx="2332236" cy="560144"/>
          </a:xfrm>
          <a:prstGeom prst="rect">
            <a:avLst/>
          </a:prstGeom>
        </p:spPr>
      </p:pic>
    </p:spTree>
    <p:extLst>
      <p:ext uri="{BB962C8B-B14F-4D97-AF65-F5344CB8AC3E}">
        <p14:creationId xmlns:p14="http://schemas.microsoft.com/office/powerpoint/2010/main" val="246979248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T2.1 Data Collection</a:t>
            </a:r>
            <a:endParaRPr lang="fr-FR" dirty="0"/>
          </a:p>
        </p:txBody>
      </p:sp>
      <p:sp>
        <p:nvSpPr>
          <p:cNvPr id="3" name="Espace réservé du contenu 2"/>
          <p:cNvSpPr>
            <a:spLocks noGrp="1"/>
          </p:cNvSpPr>
          <p:nvPr>
            <p:ph idx="1"/>
          </p:nvPr>
        </p:nvSpPr>
        <p:spPr/>
        <p:txBody>
          <a:bodyPr/>
          <a:lstStyle/>
          <a:p>
            <a:r>
              <a:rPr lang="en-US" dirty="0" smtClean="0"/>
              <a:t>OBEO</a:t>
            </a:r>
          </a:p>
          <a:p>
            <a:pPr lvl="1"/>
            <a:r>
              <a:rPr lang="en-US" dirty="0" smtClean="0"/>
              <a:t>Text </a:t>
            </a:r>
          </a:p>
          <a:p>
            <a:pPr lvl="2"/>
            <a:r>
              <a:rPr lang="en-US" dirty="0" smtClean="0"/>
              <a:t>“</a:t>
            </a:r>
            <a:r>
              <a:rPr lang="en-US" dirty="0" err="1" smtClean="0"/>
              <a:t>TxStyle</a:t>
            </a:r>
            <a:r>
              <a:rPr lang="en-US" dirty="0" smtClean="0"/>
              <a:t>" Files: a set of files in natural language (i.e., English) related to the documentation of the application being modelled by Sirius </a:t>
            </a:r>
          </a:p>
          <a:p>
            <a:pPr lvl="1"/>
            <a:r>
              <a:rPr lang="en-US" dirty="0" smtClean="0"/>
              <a:t>Models</a:t>
            </a:r>
          </a:p>
          <a:p>
            <a:pPr lvl="2"/>
            <a:r>
              <a:rPr lang="en-US" dirty="0" smtClean="0"/>
              <a:t>Java Concepts: a list of Java identifiers (i.e., classes, interfaces, methods, etc.) related to Sirius</a:t>
            </a:r>
          </a:p>
          <a:p>
            <a:pPr lvl="2"/>
            <a:r>
              <a:rPr lang="en-US" dirty="0" err="1" smtClean="0"/>
              <a:t>Ecore</a:t>
            </a:r>
            <a:r>
              <a:rPr lang="en-US" dirty="0" smtClean="0"/>
              <a:t> Concepts: a list of concepts related to </a:t>
            </a:r>
            <a:r>
              <a:rPr lang="en-US" dirty="0" err="1" smtClean="0"/>
              <a:t>Ecore</a:t>
            </a:r>
            <a:r>
              <a:rPr lang="en-US" dirty="0" smtClean="0"/>
              <a:t> (the Eclipse Modeling Framework meta model) and to Sirius</a:t>
            </a:r>
            <a:endParaRPr lang="en-US" dirty="0"/>
          </a:p>
        </p:txBody>
      </p:sp>
      <p:pic>
        <p:nvPicPr>
          <p:cNvPr id="13" name="Image 12"/>
          <p:cNvPicPr>
            <a:picLocks noChangeAspect="1"/>
          </p:cNvPicPr>
          <p:nvPr/>
        </p:nvPicPr>
        <p:blipFill>
          <a:blip r:embed="rId2"/>
          <a:stretch>
            <a:fillRect/>
          </a:stretch>
        </p:blipFill>
        <p:spPr>
          <a:xfrm>
            <a:off x="7452320" y="1196752"/>
            <a:ext cx="1392436" cy="734521"/>
          </a:xfrm>
          <a:prstGeom prst="rect">
            <a:avLst/>
          </a:prstGeom>
        </p:spPr>
      </p:pic>
    </p:spTree>
    <p:extLst>
      <p:ext uri="{BB962C8B-B14F-4D97-AF65-F5344CB8AC3E}">
        <p14:creationId xmlns:p14="http://schemas.microsoft.com/office/powerpoint/2010/main" val="224811587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T2.2 </a:t>
            </a:r>
            <a:r>
              <a:rPr lang="fr-FR" dirty="0" err="1" smtClean="0"/>
              <a:t>Semantic</a:t>
            </a:r>
            <a:r>
              <a:rPr lang="fr-FR" dirty="0" smtClean="0"/>
              <a:t> </a:t>
            </a:r>
            <a:r>
              <a:rPr lang="fr-FR" dirty="0" err="1" smtClean="0"/>
              <a:t>Parsing</a:t>
            </a:r>
            <a:endParaRPr lang="fr-FR" dirty="0"/>
          </a:p>
        </p:txBody>
      </p:sp>
      <p:sp>
        <p:nvSpPr>
          <p:cNvPr id="3" name="Espace réservé du contenu 2"/>
          <p:cNvSpPr>
            <a:spLocks noGrp="1"/>
          </p:cNvSpPr>
          <p:nvPr>
            <p:ph idx="1"/>
          </p:nvPr>
        </p:nvSpPr>
        <p:spPr>
          <a:xfrm>
            <a:off x="791528" y="1332000"/>
            <a:ext cx="3492440" cy="4617280"/>
          </a:xfrm>
          <a:solidFill>
            <a:schemeClr val="bg1"/>
          </a:solidFill>
        </p:spPr>
        <p:txBody>
          <a:bodyPr/>
          <a:lstStyle/>
          <a:p>
            <a:endParaRPr lang="fr-FR" dirty="0"/>
          </a:p>
          <a:p>
            <a:pPr marL="0" indent="0">
              <a:buNone/>
            </a:pPr>
            <a:endParaRPr lang="fr-FR" dirty="0"/>
          </a:p>
        </p:txBody>
      </p:sp>
      <p:pic>
        <p:nvPicPr>
          <p:cNvPr id="4" name="Image 3" descr="Model-eps-converted-to.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1340768"/>
            <a:ext cx="3403600" cy="4536504"/>
          </a:xfrm>
          <a:prstGeom prst="rect">
            <a:avLst/>
          </a:prstGeom>
        </p:spPr>
      </p:pic>
      <p:sp>
        <p:nvSpPr>
          <p:cNvPr id="6" name="ZoneTexte 5"/>
          <p:cNvSpPr txBox="1"/>
          <p:nvPr/>
        </p:nvSpPr>
        <p:spPr>
          <a:xfrm>
            <a:off x="5436096" y="1772816"/>
            <a:ext cx="2952328" cy="3970318"/>
          </a:xfrm>
          <a:prstGeom prst="rect">
            <a:avLst/>
          </a:prstGeom>
          <a:noFill/>
        </p:spPr>
        <p:txBody>
          <a:bodyPr wrap="square" rtlCol="0">
            <a:spAutoFit/>
          </a:bodyPr>
          <a:lstStyle/>
          <a:p>
            <a:pPr marL="285750" indent="-285750">
              <a:buFont typeface="Arial"/>
              <a:buChar char="•"/>
            </a:pPr>
            <a:r>
              <a:rPr lang="en-US" dirty="0" smtClean="0"/>
              <a:t>Developed a prototype illustrating the automatic construction of an RDFS KB from text (CNRS/LORIA)</a:t>
            </a:r>
          </a:p>
          <a:p>
            <a:pPr marL="285750" indent="-285750">
              <a:buFont typeface="Arial"/>
              <a:buChar char="•"/>
            </a:pPr>
            <a:r>
              <a:rPr lang="en-US" dirty="0" smtClean="0"/>
              <a:t>«</a:t>
            </a:r>
            <a:r>
              <a:rPr lang="en-US" i="1" dirty="0" smtClean="0"/>
              <a:t> Parsing Text into RDF</a:t>
            </a:r>
            <a:r>
              <a:rPr lang="en-US" dirty="0" smtClean="0"/>
              <a:t> » B. </a:t>
            </a:r>
            <a:r>
              <a:rPr lang="en-US" dirty="0" err="1" smtClean="0"/>
              <a:t>Batouche</a:t>
            </a:r>
            <a:r>
              <a:rPr lang="en-US" dirty="0" smtClean="0"/>
              <a:t>, C. </a:t>
            </a:r>
            <a:r>
              <a:rPr lang="en-US" dirty="0" err="1" smtClean="0"/>
              <a:t>Gardent</a:t>
            </a:r>
            <a:r>
              <a:rPr lang="en-US" dirty="0" smtClean="0"/>
              <a:t> and A. </a:t>
            </a:r>
            <a:r>
              <a:rPr lang="en-US" dirty="0" err="1" smtClean="0"/>
              <a:t>Monceaux</a:t>
            </a:r>
            <a:r>
              <a:rPr lang="en-US" dirty="0" smtClean="0"/>
              <a:t>. SEPLN 2015, Alicante, Spain.</a:t>
            </a:r>
          </a:p>
          <a:p>
            <a:pPr marL="285750" indent="-285750">
              <a:buFont typeface="Arial"/>
              <a:buChar char="•"/>
            </a:pPr>
            <a:r>
              <a:rPr lang="en-US" dirty="0" smtClean="0"/>
              <a:t>Full scale Implementation applied to AIRBUS SIDP rules (Airbus)</a:t>
            </a:r>
          </a:p>
          <a:p>
            <a:pPr marL="285750" indent="-285750">
              <a:buFont typeface="Arial"/>
              <a:buChar char="•"/>
            </a:pPr>
            <a:endParaRPr lang="en-US" dirty="0" smtClean="0"/>
          </a:p>
          <a:p>
            <a:pPr marL="285750" indent="-285750">
              <a:buFont typeface="Arial"/>
              <a:buChar char="•"/>
            </a:pPr>
            <a:endParaRPr lang="en-US" dirty="0"/>
          </a:p>
        </p:txBody>
      </p:sp>
    </p:spTree>
    <p:extLst>
      <p:ext uri="{BB962C8B-B14F-4D97-AF65-F5344CB8AC3E}">
        <p14:creationId xmlns:p14="http://schemas.microsoft.com/office/powerpoint/2010/main" val="80324530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T2.3 Natural </a:t>
            </a:r>
            <a:r>
              <a:rPr lang="fr-FR" dirty="0" err="1" smtClean="0"/>
              <a:t>Language</a:t>
            </a:r>
            <a:r>
              <a:rPr lang="fr-FR" dirty="0" smtClean="0"/>
              <a:t> </a:t>
            </a:r>
            <a:r>
              <a:rPr lang="fr-FR" dirty="0" err="1" smtClean="0"/>
              <a:t>Generation</a:t>
            </a:r>
            <a:endParaRPr lang="fr-FR" dirty="0"/>
          </a:p>
        </p:txBody>
      </p:sp>
      <p:sp>
        <p:nvSpPr>
          <p:cNvPr id="3" name="Espace réservé du contenu 2"/>
          <p:cNvSpPr>
            <a:spLocks noGrp="1"/>
          </p:cNvSpPr>
          <p:nvPr>
            <p:ph idx="1"/>
          </p:nvPr>
        </p:nvSpPr>
        <p:spPr/>
        <p:txBody>
          <a:bodyPr/>
          <a:lstStyle/>
          <a:p>
            <a:r>
              <a:rPr lang="en-US" dirty="0" smtClean="0"/>
              <a:t>D2.2.1 Report: Overview and Comparison of Existing Generators</a:t>
            </a:r>
          </a:p>
          <a:p>
            <a:r>
              <a:rPr lang="en-US" dirty="0" smtClean="0"/>
              <a:t>Keynote at SEPLN 2015, Alicante, Spain </a:t>
            </a:r>
          </a:p>
          <a:p>
            <a:r>
              <a:rPr lang="en-US" dirty="0" smtClean="0"/>
              <a:t>2 Internships on </a:t>
            </a:r>
            <a:r>
              <a:rPr lang="en-US" dirty="0" smtClean="0">
                <a:solidFill>
                  <a:srgbClr val="0000FF"/>
                </a:solidFill>
              </a:rPr>
              <a:t>generation from RDF data </a:t>
            </a:r>
            <a:r>
              <a:rPr lang="en-US" dirty="0" smtClean="0"/>
              <a:t>(ongoing)</a:t>
            </a:r>
          </a:p>
          <a:p>
            <a:pPr lvl="1"/>
            <a:r>
              <a:rPr lang="en-US" dirty="0" err="1" smtClean="0"/>
              <a:t>Lexicalisation</a:t>
            </a:r>
            <a:r>
              <a:rPr lang="en-US" dirty="0" smtClean="0"/>
              <a:t>: automatic acquisition of a lexicon mapping RDF properties to natural language expressions</a:t>
            </a:r>
          </a:p>
          <a:p>
            <a:pPr lvl="1"/>
            <a:r>
              <a:rPr lang="en-US" dirty="0" smtClean="0"/>
              <a:t>Document planning: automatic detection of typical document structures using </a:t>
            </a:r>
            <a:r>
              <a:rPr lang="en-US" dirty="0" err="1" smtClean="0"/>
              <a:t>DBPedia</a:t>
            </a:r>
            <a:r>
              <a:rPr lang="en-US" dirty="0" smtClean="0"/>
              <a:t> and Wikipedia</a:t>
            </a:r>
          </a:p>
          <a:p>
            <a:pPr marL="360362" lvl="1" indent="0">
              <a:buNone/>
            </a:pPr>
            <a:endParaRPr lang="en-US" dirty="0" smtClean="0"/>
          </a:p>
          <a:p>
            <a:pPr marL="360362" lvl="1" indent="0">
              <a:buNone/>
            </a:pPr>
            <a:endParaRPr lang="en-US" dirty="0" smtClean="0"/>
          </a:p>
        </p:txBody>
      </p:sp>
    </p:spTree>
    <p:extLst>
      <p:ext uri="{BB962C8B-B14F-4D97-AF65-F5344CB8AC3E}">
        <p14:creationId xmlns:p14="http://schemas.microsoft.com/office/powerpoint/2010/main" val="300513153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395536" y="116632"/>
            <a:ext cx="8280920" cy="2952328"/>
          </a:xfrm>
        </p:spPr>
        <p:txBody>
          <a:bodyPr/>
          <a:lstStyle/>
          <a:p>
            <a:r>
              <a:rPr lang="en-US" dirty="0" smtClean="0"/>
              <a:t>Semantic Annotation: Creating and Maintaining  Synchronization Links, Checking their Consistency</a:t>
            </a:r>
            <a:br>
              <a:rPr lang="en-US" dirty="0" smtClean="0"/>
            </a:br>
            <a:r>
              <a:rPr lang="en-US" dirty="0" smtClean="0"/>
              <a:t/>
            </a:r>
            <a:br>
              <a:rPr lang="en-US" dirty="0" smtClean="0"/>
            </a:br>
            <a:r>
              <a:rPr lang="en-US" dirty="0" smtClean="0"/>
              <a:t/>
            </a:r>
            <a:br>
              <a:rPr lang="en-US" dirty="0" smtClean="0"/>
            </a:br>
            <a:r>
              <a:rPr lang="en-US" dirty="0" smtClean="0"/>
              <a:t/>
            </a:r>
            <a:br>
              <a:rPr lang="en-US" dirty="0" smtClean="0"/>
            </a:br>
            <a:endParaRPr lang="en-US" dirty="0"/>
          </a:p>
        </p:txBody>
      </p:sp>
      <p:grpSp>
        <p:nvGrpSpPr>
          <p:cNvPr id="4" name="Grouper 3"/>
          <p:cNvGrpSpPr>
            <a:grpSpLocks noChangeAspect="1"/>
          </p:cNvGrpSpPr>
          <p:nvPr/>
        </p:nvGrpSpPr>
        <p:grpSpPr>
          <a:xfrm>
            <a:off x="539552" y="1772816"/>
            <a:ext cx="2041714" cy="585034"/>
            <a:chOff x="3995936" y="116632"/>
            <a:chExt cx="2986411" cy="947204"/>
          </a:xfrm>
        </p:grpSpPr>
        <p:pic>
          <p:nvPicPr>
            <p:cNvPr id="7" name="Image 6" descr="logo_loria_complet_couleur.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04048" y="122182"/>
              <a:ext cx="1978299" cy="936104"/>
            </a:xfrm>
            <a:prstGeom prst="rect">
              <a:avLst/>
            </a:prstGeom>
          </p:spPr>
        </p:pic>
        <p:pic>
          <p:nvPicPr>
            <p:cNvPr id="8" name="Image 7"/>
            <p:cNvPicPr>
              <a:picLocks noChangeAspect="1"/>
            </p:cNvPicPr>
            <p:nvPr/>
          </p:nvPicPr>
          <p:blipFill>
            <a:blip r:embed="rId3"/>
            <a:stretch>
              <a:fillRect/>
            </a:stretch>
          </p:blipFill>
          <p:spPr>
            <a:xfrm>
              <a:off x="3995936" y="116632"/>
              <a:ext cx="936104" cy="947204"/>
            </a:xfrm>
            <a:prstGeom prst="rect">
              <a:avLst/>
            </a:prstGeom>
          </p:spPr>
        </p:pic>
      </p:grpSp>
      <p:pic>
        <p:nvPicPr>
          <p:cNvPr id="5" name="Image 4"/>
          <p:cNvPicPr>
            <a:picLocks noChangeAspect="1"/>
          </p:cNvPicPr>
          <p:nvPr/>
        </p:nvPicPr>
        <p:blipFill>
          <a:blip r:embed="rId4"/>
          <a:stretch>
            <a:fillRect/>
          </a:stretch>
        </p:blipFill>
        <p:spPr>
          <a:xfrm>
            <a:off x="2843808" y="1844824"/>
            <a:ext cx="2003885" cy="481282"/>
          </a:xfrm>
          <a:prstGeom prst="rect">
            <a:avLst/>
          </a:prstGeom>
        </p:spPr>
      </p:pic>
    </p:spTree>
    <p:extLst>
      <p:ext uri="{BB962C8B-B14F-4D97-AF65-F5344CB8AC3E}">
        <p14:creationId xmlns:p14="http://schemas.microsoft.com/office/powerpoint/2010/main" val="368899476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 name="TextShape 1"/>
          <p:cNvSpPr txBox="1"/>
          <p:nvPr/>
        </p:nvSpPr>
        <p:spPr>
          <a:xfrm>
            <a:off x="467544" y="260648"/>
            <a:ext cx="8460000" cy="827640"/>
          </a:xfrm>
          <a:prstGeom prst="rect">
            <a:avLst/>
          </a:prstGeom>
          <a:noFill/>
          <a:ln>
            <a:noFill/>
          </a:ln>
        </p:spPr>
        <p:txBody>
          <a:bodyPr anchor="b"/>
          <a:lstStyle/>
          <a:p>
            <a:pPr>
              <a:lnSpc>
                <a:spcPct val="100000"/>
              </a:lnSpc>
            </a:pPr>
            <a:r>
              <a:rPr lang="en-US" sz="2400" b="1" strike="noStrike" spc="-1" smtClean="0">
                <a:solidFill>
                  <a:srgbClr val="00A651"/>
                </a:solidFill>
                <a:uFill>
                  <a:solidFill>
                    <a:srgbClr val="FFFFFF"/>
                  </a:solidFill>
                </a:uFill>
                <a:latin typeface="Arial"/>
              </a:rPr>
              <a:t>ModelWriter
</a:t>
            </a:r>
            <a:r>
              <a:rPr lang="en-US" sz="2200" b="1" strike="noStrike" spc="-1" smtClean="0">
                <a:solidFill>
                  <a:srgbClr val="808080"/>
                </a:solidFill>
                <a:uFill>
                  <a:solidFill>
                    <a:srgbClr val="FFFFFF"/>
                  </a:solidFill>
                </a:uFill>
                <a:latin typeface="Arial"/>
              </a:rPr>
              <a:t>Text &amp; Model-Synchronized Document Engineering Platform</a:t>
            </a:r>
            <a:endParaRPr lang="en-US"/>
          </a:p>
        </p:txBody>
      </p:sp>
      <p:pic>
        <p:nvPicPr>
          <p:cNvPr id="411" name="Picture 5"/>
          <p:cNvPicPr/>
          <p:nvPr/>
        </p:nvPicPr>
        <p:blipFill>
          <a:blip r:embed="rId2"/>
          <a:srcRect l="803" t="2257" r="3003" b="4459"/>
          <a:stretch/>
        </p:blipFill>
        <p:spPr>
          <a:xfrm>
            <a:off x="576000" y="1296000"/>
            <a:ext cx="7893360" cy="3960000"/>
          </a:xfrm>
          <a:prstGeom prst="rect">
            <a:avLst/>
          </a:prstGeom>
          <a:ln>
            <a:noFill/>
          </a:ln>
        </p:spPr>
      </p:pic>
      <p:sp>
        <p:nvSpPr>
          <p:cNvPr id="412" name="TextShape 2"/>
          <p:cNvSpPr txBox="1"/>
          <p:nvPr/>
        </p:nvSpPr>
        <p:spPr>
          <a:xfrm>
            <a:off x="611560" y="5229200"/>
            <a:ext cx="8136064" cy="1368152"/>
          </a:xfrm>
          <a:prstGeom prst="rect">
            <a:avLst/>
          </a:prstGeom>
          <a:noFill/>
          <a:ln>
            <a:noFill/>
          </a:ln>
        </p:spPr>
        <p:txBody>
          <a:bodyPr anchor="b"/>
          <a:lstStyle/>
          <a:p>
            <a:pPr>
              <a:lnSpc>
                <a:spcPct val="100000"/>
              </a:lnSpc>
            </a:pPr>
            <a:r>
              <a:rPr lang="en-US" sz="2000" b="1" strike="noStrike" spc="-1" dirty="0" smtClean="0">
                <a:solidFill>
                  <a:srgbClr val="000000"/>
                </a:solidFill>
                <a:uFill>
                  <a:solidFill>
                    <a:srgbClr val="FFFFFF"/>
                  </a:solidFill>
                </a:uFill>
                <a:latin typeface="Arial"/>
              </a:rPr>
              <a:t>Creating synchronization links (relating </a:t>
            </a:r>
            <a:r>
              <a:rPr lang="en-US" sz="2000" b="1" spc="-1" dirty="0">
                <a:solidFill>
                  <a:srgbClr val="000000"/>
                </a:solidFill>
                <a:uFill>
                  <a:solidFill>
                    <a:srgbClr val="FFFFFF"/>
                  </a:solidFill>
                </a:uFill>
                <a:latin typeface="Arial"/>
              </a:rPr>
              <a:t>t</a:t>
            </a:r>
            <a:r>
              <a:rPr lang="en-US" sz="2000" b="1" strike="noStrike" spc="-1" dirty="0" smtClean="0">
                <a:solidFill>
                  <a:srgbClr val="000000"/>
                </a:solidFill>
                <a:uFill>
                  <a:solidFill>
                    <a:srgbClr val="FFFFFF"/>
                  </a:solidFill>
                </a:uFill>
                <a:latin typeface="Arial"/>
              </a:rPr>
              <a:t>ext and model) 
Checking the consistency of created </a:t>
            </a:r>
            <a:r>
              <a:rPr lang="en-US" sz="2000" b="1" spc="-1" dirty="0">
                <a:solidFill>
                  <a:srgbClr val="000000"/>
                </a:solidFill>
                <a:uFill>
                  <a:solidFill>
                    <a:srgbClr val="FFFFFF"/>
                  </a:solidFill>
                </a:uFill>
                <a:latin typeface="Arial"/>
              </a:rPr>
              <a:t>s</a:t>
            </a:r>
            <a:r>
              <a:rPr lang="en-US" sz="2000" b="1" strike="noStrike" spc="-1" dirty="0" smtClean="0">
                <a:solidFill>
                  <a:srgbClr val="000000"/>
                </a:solidFill>
                <a:uFill>
                  <a:solidFill>
                    <a:srgbClr val="FFFFFF"/>
                  </a:solidFill>
                </a:uFill>
                <a:latin typeface="Arial"/>
              </a:rPr>
              <a:t>ynchronization links</a:t>
            </a:r>
          </a:p>
          <a:p>
            <a:pPr>
              <a:lnSpc>
                <a:spcPct val="100000"/>
              </a:lnSpc>
            </a:pPr>
            <a:r>
              <a:rPr lang="en-US" sz="2000" b="1" spc="-1" dirty="0" smtClean="0">
                <a:solidFill>
                  <a:srgbClr val="000000"/>
                </a:solidFill>
                <a:uFill>
                  <a:solidFill>
                    <a:srgbClr val="FFFFFF"/>
                  </a:solidFill>
                </a:uFill>
                <a:latin typeface="Arial"/>
              </a:rPr>
              <a:t>Maintaining synchronization links (create, search, delete, modify)</a:t>
            </a:r>
            <a:endParaRPr lang="en-US" sz="2000" b="1" strike="noStrike" spc="-1" dirty="0" smtClean="0">
              <a:solidFill>
                <a:srgbClr val="000000"/>
              </a:solidFill>
              <a:uFill>
                <a:solidFill>
                  <a:srgbClr val="FFFFFF"/>
                </a:solidFill>
              </a:uFill>
              <a:latin typeface="Arial"/>
            </a:endParaRPr>
          </a:p>
          <a:p>
            <a:pPr>
              <a:lnSpc>
                <a:spcPct val="100000"/>
              </a:lnSpc>
            </a:pPr>
            <a:endParaRPr lang="en-US" dirty="0"/>
          </a:p>
        </p:txBody>
      </p:sp>
    </p:spTree>
    <p:extLst>
      <p:ext uri="{BB962C8B-B14F-4D97-AF65-F5344CB8AC3E}">
        <p14:creationId xmlns:p14="http://schemas.microsoft.com/office/powerpoint/2010/main" val="280428463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smtClean="0"/>
              <a:t>Creating</a:t>
            </a:r>
            <a:r>
              <a:rPr lang="fr-FR" dirty="0" smtClean="0"/>
              <a:t> </a:t>
            </a:r>
            <a:r>
              <a:rPr lang="fr-FR" dirty="0" err="1" smtClean="0"/>
              <a:t>Synchronization</a:t>
            </a:r>
            <a:r>
              <a:rPr lang="fr-FR" dirty="0" smtClean="0"/>
              <a:t> Links</a:t>
            </a:r>
            <a:br>
              <a:rPr lang="fr-FR" dirty="0" smtClean="0"/>
            </a:br>
            <a:endParaRPr lang="fr-FR" dirty="0"/>
          </a:p>
        </p:txBody>
      </p:sp>
      <p:sp>
        <p:nvSpPr>
          <p:cNvPr id="3" name="Espace réservé du contenu 2"/>
          <p:cNvSpPr>
            <a:spLocks noGrp="1"/>
          </p:cNvSpPr>
          <p:nvPr>
            <p:ph idx="1"/>
          </p:nvPr>
        </p:nvSpPr>
        <p:spPr/>
        <p:txBody>
          <a:bodyPr/>
          <a:lstStyle/>
          <a:p>
            <a:r>
              <a:rPr lang="en-US" dirty="0" smtClean="0"/>
              <a:t>Automatically</a:t>
            </a:r>
          </a:p>
          <a:p>
            <a:endParaRPr lang="en-US" dirty="0" smtClean="0"/>
          </a:p>
          <a:p>
            <a:pPr lvl="2"/>
            <a:r>
              <a:rPr lang="en-US" dirty="0">
                <a:solidFill>
                  <a:schemeClr val="accent1"/>
                </a:solidFill>
              </a:rPr>
              <a:t>Exact matching</a:t>
            </a:r>
            <a:r>
              <a:rPr lang="en-US" dirty="0"/>
              <a:t>: identified using String matching</a:t>
            </a:r>
          </a:p>
          <a:p>
            <a:pPr lvl="3"/>
            <a:r>
              <a:rPr lang="en-US" dirty="0"/>
              <a:t>Ex: Attach (</a:t>
            </a:r>
            <a:r>
              <a:rPr lang="en-US" dirty="0">
                <a:solidFill>
                  <a:srgbClr val="FF0000"/>
                </a:solidFill>
              </a:rPr>
              <a:t>text element</a:t>
            </a:r>
            <a:r>
              <a:rPr lang="en-US" dirty="0"/>
              <a:t>) </a:t>
            </a:r>
            <a:r>
              <a:rPr lang="en-US" dirty="0" err="1">
                <a:solidFill>
                  <a:srgbClr val="00A652"/>
                </a:solidFill>
              </a:rPr>
              <a:t>IsSameAs</a:t>
            </a:r>
            <a:r>
              <a:rPr lang="en-US" dirty="0"/>
              <a:t> http://airbus-group/</a:t>
            </a:r>
            <a:r>
              <a:rPr lang="en-US" dirty="0" err="1"/>
              <a:t>opd-function#Attach</a:t>
            </a:r>
            <a:r>
              <a:rPr lang="en-US" dirty="0"/>
              <a:t> (</a:t>
            </a:r>
            <a:r>
              <a:rPr lang="en-US" dirty="0">
                <a:solidFill>
                  <a:srgbClr val="FF0000"/>
                </a:solidFill>
              </a:rPr>
              <a:t>ontology concept</a:t>
            </a:r>
            <a:r>
              <a:rPr lang="en-US" dirty="0"/>
              <a:t>)</a:t>
            </a:r>
          </a:p>
          <a:p>
            <a:pPr lvl="2"/>
            <a:r>
              <a:rPr lang="en-US" dirty="0" smtClean="0">
                <a:solidFill>
                  <a:srgbClr val="00A652"/>
                </a:solidFill>
              </a:rPr>
              <a:t>Morphological </a:t>
            </a:r>
            <a:r>
              <a:rPr lang="en-US" dirty="0">
                <a:solidFill>
                  <a:srgbClr val="00A652"/>
                </a:solidFill>
              </a:rPr>
              <a:t>matching</a:t>
            </a:r>
            <a:r>
              <a:rPr lang="en-US" dirty="0"/>
              <a:t>: identified using lemmatization and Stanford </a:t>
            </a:r>
            <a:r>
              <a:rPr lang="en-US" dirty="0" err="1"/>
              <a:t>CoreNLP</a:t>
            </a:r>
            <a:r>
              <a:rPr lang="en-US" dirty="0"/>
              <a:t> </a:t>
            </a:r>
            <a:r>
              <a:rPr lang="en-US" dirty="0" smtClean="0"/>
              <a:t>tools</a:t>
            </a:r>
            <a:endParaRPr lang="en-US" dirty="0"/>
          </a:p>
          <a:p>
            <a:pPr lvl="3"/>
            <a:r>
              <a:rPr lang="en-US" dirty="0"/>
              <a:t>Ex: Attached </a:t>
            </a:r>
            <a:r>
              <a:rPr lang="en-US" dirty="0" err="1">
                <a:solidFill>
                  <a:srgbClr val="00A652"/>
                </a:solidFill>
              </a:rPr>
              <a:t>IsMorphologicallySimilarTo</a:t>
            </a:r>
            <a:r>
              <a:rPr lang="en-US" dirty="0"/>
              <a:t> http://airbus-group/</a:t>
            </a:r>
            <a:r>
              <a:rPr lang="en-US" dirty="0" err="1"/>
              <a:t>opd-function#Attach</a:t>
            </a:r>
            <a:endParaRPr lang="en-US" dirty="0"/>
          </a:p>
          <a:p>
            <a:pPr lvl="2"/>
            <a:r>
              <a:rPr lang="en-US" dirty="0">
                <a:solidFill>
                  <a:srgbClr val="00A652"/>
                </a:solidFill>
              </a:rPr>
              <a:t>Semantic matching</a:t>
            </a:r>
            <a:r>
              <a:rPr lang="en-US" dirty="0"/>
              <a:t>:  identified based on ontology and SKOS labels</a:t>
            </a:r>
          </a:p>
          <a:p>
            <a:pPr lvl="3"/>
            <a:r>
              <a:rPr lang="en-US" dirty="0"/>
              <a:t>Ex: Fixation </a:t>
            </a:r>
            <a:r>
              <a:rPr lang="en-US" dirty="0" err="1">
                <a:solidFill>
                  <a:srgbClr val="00A652"/>
                </a:solidFill>
              </a:rPr>
              <a:t>isSynonymTo</a:t>
            </a:r>
            <a:r>
              <a:rPr lang="en-US" dirty="0"/>
              <a:t> </a:t>
            </a:r>
            <a:r>
              <a:rPr lang="en-US" dirty="0">
                <a:solidFill>
                  <a:srgbClr val="000000"/>
                </a:solidFill>
              </a:rPr>
              <a:t>http://airbus-</a:t>
            </a:r>
            <a:r>
              <a:rPr lang="en-US" dirty="0" err="1">
                <a:solidFill>
                  <a:srgbClr val="000000"/>
                </a:solidFill>
              </a:rPr>
              <a:t>group.installsys</a:t>
            </a:r>
            <a:r>
              <a:rPr lang="en-US" dirty="0">
                <a:solidFill>
                  <a:srgbClr val="000000"/>
                </a:solidFill>
              </a:rPr>
              <a:t>/</a:t>
            </a:r>
            <a:r>
              <a:rPr lang="en-US" dirty="0" err="1">
                <a:solidFill>
                  <a:srgbClr val="000000"/>
                </a:solidFill>
              </a:rPr>
              <a:t>component#AttachmentPoint</a:t>
            </a:r>
            <a:endParaRPr lang="en-US" dirty="0">
              <a:solidFill>
                <a:srgbClr val="000000"/>
              </a:solidFill>
            </a:endParaRPr>
          </a:p>
          <a:p>
            <a:pPr marL="0" indent="0">
              <a:buNone/>
            </a:pPr>
            <a:endParaRPr lang="en-US" dirty="0" smtClean="0"/>
          </a:p>
          <a:p>
            <a:r>
              <a:rPr lang="en-US" dirty="0" smtClean="0"/>
              <a:t>Manually</a:t>
            </a:r>
          </a:p>
          <a:p>
            <a:pPr lvl="2"/>
            <a:r>
              <a:rPr lang="en-US" dirty="0" err="1" smtClean="0">
                <a:solidFill>
                  <a:srgbClr val="00A652"/>
                </a:solidFill>
              </a:rPr>
              <a:t>UserLink</a:t>
            </a:r>
            <a:r>
              <a:rPr lang="en-US" dirty="0" smtClean="0"/>
              <a:t>:  Created by  the user </a:t>
            </a:r>
            <a:endParaRPr lang="en-US" dirty="0"/>
          </a:p>
        </p:txBody>
      </p:sp>
    </p:spTree>
    <p:extLst>
      <p:ext uri="{BB962C8B-B14F-4D97-AF65-F5344CB8AC3E}">
        <p14:creationId xmlns:p14="http://schemas.microsoft.com/office/powerpoint/2010/main" val="259325922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Checking the Consistency of Synchronization Links</a:t>
            </a:r>
            <a:endParaRPr lang="en-US" dirty="0"/>
          </a:p>
        </p:txBody>
      </p:sp>
      <p:sp>
        <p:nvSpPr>
          <p:cNvPr id="3" name="Espace réservé du contenu 2"/>
          <p:cNvSpPr>
            <a:spLocks noGrp="1"/>
          </p:cNvSpPr>
          <p:nvPr>
            <p:ph idx="1"/>
          </p:nvPr>
        </p:nvSpPr>
        <p:spPr/>
        <p:txBody>
          <a:bodyPr/>
          <a:lstStyle/>
          <a:p>
            <a:r>
              <a:rPr lang="en-US" smtClean="0"/>
              <a:t>Consistency check based on ontology's axioms and properties</a:t>
            </a:r>
          </a:p>
          <a:p>
            <a:endParaRPr lang="en-US" smtClean="0"/>
          </a:p>
          <a:p>
            <a:pPr lvl="1"/>
            <a:r>
              <a:rPr lang="en-US" smtClean="0">
                <a:solidFill>
                  <a:srgbClr val="00A652"/>
                </a:solidFill>
              </a:rPr>
              <a:t>Rule</a:t>
            </a:r>
            <a:r>
              <a:rPr lang="en-US" smtClean="0"/>
              <a:t>:</a:t>
            </a:r>
          </a:p>
          <a:p>
            <a:pPr lvl="2"/>
            <a:r>
              <a:rPr lang="en-US" smtClean="0"/>
              <a:t>If a text element and an ontology concept are semantically disjoint, then they cannot be synchronized </a:t>
            </a:r>
          </a:p>
          <a:p>
            <a:pPr lvl="3"/>
            <a:r>
              <a:rPr lang="en-US" smtClean="0"/>
              <a:t>Ex:  rigid Component </a:t>
            </a:r>
            <a:r>
              <a:rPr lang="en-US" smtClean="0">
                <a:solidFill>
                  <a:srgbClr val="00A652"/>
                </a:solidFill>
              </a:rPr>
              <a:t>cannot be synchronized with</a:t>
            </a:r>
            <a:r>
              <a:rPr lang="en-US" smtClean="0"/>
              <a:t> http://airbus-group.installsys/component#FlexibleComponent</a:t>
            </a:r>
            <a:endParaRPr lang="en-US"/>
          </a:p>
        </p:txBody>
      </p:sp>
    </p:spTree>
    <p:extLst>
      <p:ext uri="{BB962C8B-B14F-4D97-AF65-F5344CB8AC3E}">
        <p14:creationId xmlns:p14="http://schemas.microsoft.com/office/powerpoint/2010/main" val="383616798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539552" y="980728"/>
            <a:ext cx="7272808" cy="864096"/>
          </a:xfrm>
        </p:spPr>
        <p:txBody>
          <a:bodyPr/>
          <a:lstStyle/>
          <a:p>
            <a:r>
              <a:rPr lang="en-US" sz="2400" dirty="0" smtClean="0"/>
              <a:t>WP1 - </a:t>
            </a:r>
            <a:r>
              <a:rPr lang="en-US" sz="2400" dirty="0"/>
              <a:t>Industrial use case and requirements</a:t>
            </a:r>
            <a:endParaRPr lang="fr-FR" sz="2400" dirty="0"/>
          </a:p>
        </p:txBody>
      </p:sp>
      <p:sp>
        <p:nvSpPr>
          <p:cNvPr id="12" name="Sous-titre 2"/>
          <p:cNvSpPr txBox="1">
            <a:spLocks/>
          </p:cNvSpPr>
          <p:nvPr/>
        </p:nvSpPr>
        <p:spPr>
          <a:xfrm>
            <a:off x="2411760" y="1772816"/>
            <a:ext cx="3312368"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sz="1600" i="1" dirty="0" smtClean="0"/>
              <a:t>Anne MONCEAUX</a:t>
            </a:r>
          </a:p>
          <a:p>
            <a:pPr algn="r"/>
            <a:r>
              <a:rPr lang="en-US" sz="1600" i="1" dirty="0" smtClean="0"/>
              <a:t>AIRBUS GROUP</a:t>
            </a:r>
          </a:p>
        </p:txBody>
      </p:sp>
    </p:spTree>
    <p:extLst>
      <p:ext uri="{BB962C8B-B14F-4D97-AF65-F5344CB8AC3E}">
        <p14:creationId xmlns:p14="http://schemas.microsoft.com/office/powerpoint/2010/main" val="246680509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Maintaining Synchronization </a:t>
            </a:r>
            <a:r>
              <a:rPr lang="en-US" dirty="0" smtClean="0"/>
              <a:t>Links</a:t>
            </a:r>
            <a:br>
              <a:rPr lang="en-US" dirty="0" smtClean="0"/>
            </a:br>
            <a:endParaRPr lang="en-US" dirty="0"/>
          </a:p>
        </p:txBody>
      </p:sp>
      <p:sp>
        <p:nvSpPr>
          <p:cNvPr id="3" name="Espace réservé du contenu 2"/>
          <p:cNvSpPr>
            <a:spLocks noGrp="1"/>
          </p:cNvSpPr>
          <p:nvPr>
            <p:ph idx="1"/>
          </p:nvPr>
        </p:nvSpPr>
        <p:spPr/>
        <p:txBody>
          <a:bodyPr/>
          <a:lstStyle/>
          <a:p>
            <a:r>
              <a:rPr lang="en-US" smtClean="0"/>
              <a:t>Link maintenance operations:</a:t>
            </a:r>
          </a:p>
          <a:p>
            <a:pPr lvl="1"/>
            <a:r>
              <a:rPr lang="en-US" smtClean="0"/>
              <a:t>Add New Link (user given)</a:t>
            </a:r>
          </a:p>
          <a:p>
            <a:pPr lvl="1"/>
            <a:r>
              <a:rPr lang="en-US" smtClean="0"/>
              <a:t>Search Link  (create or retrieve)</a:t>
            </a:r>
          </a:p>
          <a:p>
            <a:pPr lvl="1"/>
            <a:r>
              <a:rPr lang="en-US" smtClean="0"/>
              <a:t>Remove Link</a:t>
            </a:r>
          </a:p>
          <a:p>
            <a:endParaRPr lang="en-US" smtClean="0"/>
          </a:p>
          <a:p>
            <a:r>
              <a:rPr lang="en-US" smtClean="0"/>
              <a:t>Synchronisation between text and links</a:t>
            </a:r>
          </a:p>
          <a:p>
            <a:pPr lvl="1"/>
            <a:r>
              <a:rPr lang="en-US" smtClean="0"/>
              <a:t>RenameTextElement</a:t>
            </a:r>
          </a:p>
          <a:p>
            <a:pPr lvl="1"/>
            <a:r>
              <a:rPr lang="en-US" smtClean="0"/>
              <a:t>Add TextElement</a:t>
            </a:r>
          </a:p>
          <a:p>
            <a:pPr lvl="1"/>
            <a:r>
              <a:rPr lang="en-US" smtClean="0"/>
              <a:t>RemoveTextElement</a:t>
            </a:r>
            <a:endParaRPr lang="en-US"/>
          </a:p>
        </p:txBody>
      </p:sp>
    </p:spTree>
    <p:extLst>
      <p:ext uri="{BB962C8B-B14F-4D97-AF65-F5344CB8AC3E}">
        <p14:creationId xmlns:p14="http://schemas.microsoft.com/office/powerpoint/2010/main" val="158836826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Semantic Annotation, Links Synchronization and Consistency Check</a:t>
            </a:r>
            <a:endParaRPr lang="en-US"/>
          </a:p>
        </p:txBody>
      </p:sp>
      <p:pic>
        <p:nvPicPr>
          <p:cNvPr id="5" name="Image 4"/>
          <p:cNvPicPr>
            <a:picLocks noChangeAspect="1"/>
          </p:cNvPicPr>
          <p:nvPr/>
        </p:nvPicPr>
        <p:blipFill>
          <a:blip r:embed="rId2"/>
          <a:stretch>
            <a:fillRect/>
          </a:stretch>
        </p:blipFill>
        <p:spPr>
          <a:xfrm>
            <a:off x="827584" y="1268760"/>
            <a:ext cx="7513674" cy="5174512"/>
          </a:xfrm>
          <a:prstGeom prst="rect">
            <a:avLst/>
          </a:prstGeom>
        </p:spPr>
      </p:pic>
      <p:pic>
        <p:nvPicPr>
          <p:cNvPr id="6" name="Image 5"/>
          <p:cNvPicPr>
            <a:picLocks noChangeAspect="1"/>
          </p:cNvPicPr>
          <p:nvPr/>
        </p:nvPicPr>
        <p:blipFill>
          <a:blip r:embed="rId3"/>
          <a:stretch>
            <a:fillRect/>
          </a:stretch>
        </p:blipFill>
        <p:spPr>
          <a:xfrm>
            <a:off x="1835696" y="2348880"/>
            <a:ext cx="5580112" cy="3166714"/>
          </a:xfrm>
          <a:prstGeom prst="rect">
            <a:avLst/>
          </a:prstGeom>
        </p:spPr>
      </p:pic>
      <p:sp>
        <p:nvSpPr>
          <p:cNvPr id="7" name="ZoneTexte 6"/>
          <p:cNvSpPr txBox="1"/>
          <p:nvPr/>
        </p:nvSpPr>
        <p:spPr>
          <a:xfrm>
            <a:off x="2843808" y="5733256"/>
            <a:ext cx="3579525" cy="369332"/>
          </a:xfrm>
          <a:prstGeom prst="rect">
            <a:avLst/>
          </a:prstGeom>
          <a:noFill/>
        </p:spPr>
        <p:txBody>
          <a:bodyPr wrap="none" rtlCol="0">
            <a:spAutoFit/>
          </a:bodyPr>
          <a:lstStyle/>
          <a:p>
            <a:r>
              <a:rPr lang="en-US" dirty="0" smtClean="0"/>
              <a:t>Application to Airbus Industrial Case</a:t>
            </a:r>
            <a:endParaRPr lang="en-US" dirty="0"/>
          </a:p>
        </p:txBody>
      </p:sp>
    </p:spTree>
    <p:extLst>
      <p:ext uri="{BB962C8B-B14F-4D97-AF65-F5344CB8AC3E}">
        <p14:creationId xmlns:p14="http://schemas.microsoft.com/office/powerpoint/2010/main" val="374934555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Semantic Annotation, Links Synchronization and Consistency Check</a:t>
            </a:r>
            <a:endParaRPr lang="en-US"/>
          </a:p>
        </p:txBody>
      </p:sp>
      <p:sp>
        <p:nvSpPr>
          <p:cNvPr id="3" name="Espace réservé du contenu 2"/>
          <p:cNvSpPr>
            <a:spLocks noGrp="1"/>
          </p:cNvSpPr>
          <p:nvPr>
            <p:ph idx="1"/>
          </p:nvPr>
        </p:nvSpPr>
        <p:spPr/>
        <p:txBody>
          <a:bodyPr/>
          <a:lstStyle/>
          <a:p>
            <a:r>
              <a:rPr lang="en-US" smtClean="0"/>
              <a:t>Semantic parsing and consistency check:</a:t>
            </a:r>
          </a:p>
          <a:p>
            <a:pPr lvl="1"/>
            <a:r>
              <a:rPr lang="en-US"/>
              <a:t>The prototype can be accessed on the GitHub Model Writer repository</a:t>
            </a:r>
            <a:r>
              <a:rPr lang="en-US" smtClean="0"/>
              <a:t>:</a:t>
            </a:r>
          </a:p>
          <a:p>
            <a:pPr lvl="2"/>
            <a:r>
              <a:rPr lang="en-US">
                <a:hlinkClick r:id="rId2"/>
              </a:rPr>
              <a:t>https://github.com/ModelWriter/WP2/tree/master/</a:t>
            </a:r>
            <a:r>
              <a:rPr lang="en-US" smtClean="0">
                <a:hlinkClick r:id="rId2"/>
              </a:rPr>
              <a:t>Tool</a:t>
            </a:r>
            <a:r>
              <a:rPr lang="en-US" smtClean="0"/>
              <a:t> </a:t>
            </a:r>
          </a:p>
        </p:txBody>
      </p:sp>
    </p:spTree>
    <p:extLst>
      <p:ext uri="{BB962C8B-B14F-4D97-AF65-F5344CB8AC3E}">
        <p14:creationId xmlns:p14="http://schemas.microsoft.com/office/powerpoint/2010/main" val="61484105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fr-FR" smtClean="0"/>
              <a:t>Semantic Annotation</a:t>
            </a:r>
            <a:endParaRPr lang="fr-FR"/>
          </a:p>
        </p:txBody>
      </p:sp>
      <p:grpSp>
        <p:nvGrpSpPr>
          <p:cNvPr id="11" name="Grouper 10"/>
          <p:cNvGrpSpPr>
            <a:grpSpLocks noChangeAspect="1"/>
          </p:cNvGrpSpPr>
          <p:nvPr/>
        </p:nvGrpSpPr>
        <p:grpSpPr>
          <a:xfrm>
            <a:off x="467544" y="1988840"/>
            <a:ext cx="2041714" cy="657042"/>
            <a:chOff x="3995936" y="116632"/>
            <a:chExt cx="2986411" cy="947204"/>
          </a:xfrm>
        </p:grpSpPr>
        <p:pic>
          <p:nvPicPr>
            <p:cNvPr id="14" name="Image 13" descr="logo_loria_complet_couleur.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04048" y="122182"/>
              <a:ext cx="1978299" cy="936104"/>
            </a:xfrm>
            <a:prstGeom prst="rect">
              <a:avLst/>
            </a:prstGeom>
          </p:spPr>
        </p:pic>
        <p:pic>
          <p:nvPicPr>
            <p:cNvPr id="15" name="Image 14"/>
            <p:cNvPicPr>
              <a:picLocks noChangeAspect="1"/>
            </p:cNvPicPr>
            <p:nvPr/>
          </p:nvPicPr>
          <p:blipFill>
            <a:blip r:embed="rId3"/>
            <a:stretch>
              <a:fillRect/>
            </a:stretch>
          </p:blipFill>
          <p:spPr>
            <a:xfrm>
              <a:off x="3995936" y="116632"/>
              <a:ext cx="936104" cy="947204"/>
            </a:xfrm>
            <a:prstGeom prst="rect">
              <a:avLst/>
            </a:prstGeom>
          </p:spPr>
        </p:pic>
      </p:grpSp>
      <p:pic>
        <p:nvPicPr>
          <p:cNvPr id="13" name="Image 12"/>
          <p:cNvPicPr>
            <a:picLocks noChangeAspect="1"/>
          </p:cNvPicPr>
          <p:nvPr/>
        </p:nvPicPr>
        <p:blipFill>
          <a:blip r:embed="rId4"/>
          <a:stretch>
            <a:fillRect/>
          </a:stretch>
        </p:blipFill>
        <p:spPr>
          <a:xfrm>
            <a:off x="2771800" y="1988840"/>
            <a:ext cx="1196397" cy="631109"/>
          </a:xfrm>
          <a:prstGeom prst="rect">
            <a:avLst/>
          </a:prstGeom>
        </p:spPr>
      </p:pic>
    </p:spTree>
    <p:extLst>
      <p:ext uri="{BB962C8B-B14F-4D97-AF65-F5344CB8AC3E}">
        <p14:creationId xmlns:p14="http://schemas.microsoft.com/office/powerpoint/2010/main" val="377769307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Semantic Annotation</a:t>
            </a:r>
            <a:endParaRPr lang="en-US" dirty="0"/>
          </a:p>
        </p:txBody>
      </p:sp>
      <p:sp>
        <p:nvSpPr>
          <p:cNvPr id="3" name="Espace réservé du contenu 2"/>
          <p:cNvSpPr>
            <a:spLocks noGrp="1"/>
          </p:cNvSpPr>
          <p:nvPr>
            <p:ph idx="1"/>
          </p:nvPr>
        </p:nvSpPr>
        <p:spPr/>
        <p:txBody>
          <a:bodyPr/>
          <a:lstStyle/>
          <a:p>
            <a:r>
              <a:rPr lang="en-US" dirty="0" smtClean="0"/>
              <a:t>OBEO Corpora</a:t>
            </a:r>
          </a:p>
          <a:p>
            <a:pPr lvl="1"/>
            <a:r>
              <a:rPr lang="en-US" dirty="0" smtClean="0"/>
              <a:t>EMF (Eclipse Modeling Framework)</a:t>
            </a:r>
          </a:p>
          <a:p>
            <a:pPr lvl="2"/>
            <a:r>
              <a:rPr lang="en-US" dirty="0" smtClean="0"/>
              <a:t>The EMF project is a modeling framework and code generation facility for building tools and other applications based on a structured data model</a:t>
            </a:r>
          </a:p>
          <a:p>
            <a:pPr lvl="2"/>
            <a:r>
              <a:rPr lang="en-US" dirty="0" smtClean="0"/>
              <a:t>From a model specification described in XMI, EMF provides tools and runtime support to produce a set of Java classes for the model, along with a set of adapter classes that enable viewing and command-based editing of the model, and a basic editor</a:t>
            </a:r>
          </a:p>
          <a:p>
            <a:pPr lvl="1"/>
            <a:r>
              <a:rPr lang="en-US" dirty="0" smtClean="0"/>
              <a:t>SIRIUS</a:t>
            </a:r>
          </a:p>
          <a:p>
            <a:pPr lvl="2"/>
            <a:r>
              <a:rPr lang="en-US" dirty="0" smtClean="0"/>
              <a:t>Is </a:t>
            </a:r>
            <a:r>
              <a:rPr lang="en-US" dirty="0"/>
              <a:t>an Eclipse project based </a:t>
            </a:r>
            <a:r>
              <a:rPr lang="en-US" dirty="0" smtClean="0"/>
              <a:t>on EMF</a:t>
            </a:r>
            <a:endParaRPr lang="en-US" dirty="0"/>
          </a:p>
        </p:txBody>
      </p:sp>
    </p:spTree>
    <p:extLst>
      <p:ext uri="{BB962C8B-B14F-4D97-AF65-F5344CB8AC3E}">
        <p14:creationId xmlns:p14="http://schemas.microsoft.com/office/powerpoint/2010/main" val="301623298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Semantic Annotation</a:t>
            </a:r>
            <a:endParaRPr lang="fr-FR" dirty="0"/>
          </a:p>
        </p:txBody>
      </p:sp>
      <p:sp>
        <p:nvSpPr>
          <p:cNvPr id="3" name="Espace réservé du contenu 2"/>
          <p:cNvSpPr>
            <a:spLocks noGrp="1"/>
          </p:cNvSpPr>
          <p:nvPr>
            <p:ph idx="1"/>
          </p:nvPr>
        </p:nvSpPr>
        <p:spPr/>
        <p:txBody>
          <a:bodyPr/>
          <a:lstStyle/>
          <a:p>
            <a:r>
              <a:rPr lang="en-US" dirty="0" smtClean="0"/>
              <a:t>SIRIUS</a:t>
            </a:r>
          </a:p>
          <a:p>
            <a:pPr lvl="1"/>
            <a:r>
              <a:rPr lang="en-US" dirty="0" smtClean="0"/>
              <a:t>A modeling workbench created with Sirius is composed of a set of Eclipse editors (diagrams, tables and trees) that allow the users to create, edit and visualize EMF models</a:t>
            </a:r>
          </a:p>
          <a:p>
            <a:pPr lvl="1"/>
            <a:r>
              <a:rPr lang="en-US" dirty="0" smtClean="0"/>
              <a:t>The editors are defined by a model that defines the complete structure of the modeling workbench, its behavior and all the edition and navigation tools</a:t>
            </a:r>
          </a:p>
          <a:p>
            <a:pPr lvl="1"/>
            <a:r>
              <a:rPr lang="en-US" dirty="0" smtClean="0"/>
              <a:t>For </a:t>
            </a:r>
            <a:r>
              <a:rPr lang="en-US" dirty="0"/>
              <a:t>supporting specific need for customization, Sirius is extensible in many ways, notably by providing new kinds of representations, new query languages and by being able to call Java code to interact with Eclipse or any other </a:t>
            </a:r>
            <a:r>
              <a:rPr lang="en-US" dirty="0" smtClean="0"/>
              <a:t>system</a:t>
            </a:r>
          </a:p>
          <a:p>
            <a:pPr lvl="1"/>
            <a:endParaRPr lang="en-US" dirty="0" smtClean="0"/>
          </a:p>
          <a:p>
            <a:pPr lvl="1"/>
            <a:endParaRPr lang="en-US" dirty="0"/>
          </a:p>
        </p:txBody>
      </p:sp>
    </p:spTree>
    <p:extLst>
      <p:ext uri="{BB962C8B-B14F-4D97-AF65-F5344CB8AC3E}">
        <p14:creationId xmlns:p14="http://schemas.microsoft.com/office/powerpoint/2010/main" val="271874084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Semantic Annotation</a:t>
            </a:r>
            <a:endParaRPr lang="fr-FR" dirty="0"/>
          </a:p>
        </p:txBody>
      </p:sp>
      <p:sp>
        <p:nvSpPr>
          <p:cNvPr id="3" name="Espace réservé du contenu 2"/>
          <p:cNvSpPr>
            <a:spLocks noGrp="1"/>
          </p:cNvSpPr>
          <p:nvPr>
            <p:ph idx="1"/>
          </p:nvPr>
        </p:nvSpPr>
        <p:spPr/>
        <p:txBody>
          <a:bodyPr/>
          <a:lstStyle/>
          <a:p>
            <a:r>
              <a:rPr lang="fr-FR" dirty="0" smtClean="0"/>
              <a:t>SIRIUS</a:t>
            </a:r>
            <a:endParaRPr lang="fr-FR" dirty="0"/>
          </a:p>
        </p:txBody>
      </p:sp>
      <p:pic>
        <p:nvPicPr>
          <p:cNvPr id="4" name="Imag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15616" y="1844824"/>
            <a:ext cx="6983730" cy="4217670"/>
          </a:xfrm>
          <a:prstGeom prst="rect">
            <a:avLst/>
          </a:prstGeom>
          <a:noFill/>
          <a:ln>
            <a:noFill/>
          </a:ln>
        </p:spPr>
      </p:pic>
    </p:spTree>
    <p:extLst>
      <p:ext uri="{BB962C8B-B14F-4D97-AF65-F5344CB8AC3E}">
        <p14:creationId xmlns:p14="http://schemas.microsoft.com/office/powerpoint/2010/main" val="69074552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Semantic Annotation</a:t>
            </a:r>
            <a:endParaRPr lang="fr-FR" dirty="0"/>
          </a:p>
        </p:txBody>
      </p:sp>
      <p:sp>
        <p:nvSpPr>
          <p:cNvPr id="3" name="Espace réservé du contenu 2"/>
          <p:cNvSpPr>
            <a:spLocks noGrp="1"/>
          </p:cNvSpPr>
          <p:nvPr>
            <p:ph idx="1"/>
          </p:nvPr>
        </p:nvSpPr>
        <p:spPr/>
        <p:txBody>
          <a:bodyPr/>
          <a:lstStyle/>
          <a:p>
            <a:r>
              <a:rPr lang="en-US" dirty="0" smtClean="0"/>
              <a:t>OBEO Corpora</a:t>
            </a:r>
          </a:p>
          <a:p>
            <a:pPr lvl="1"/>
            <a:r>
              <a:rPr lang="en-US" b="1" i="1" dirty="0" smtClean="0"/>
              <a:t>Java Concepts</a:t>
            </a:r>
            <a:r>
              <a:rPr lang="en-US" dirty="0" smtClean="0"/>
              <a:t>: a list of Java identifiers (i.e., classes, interfaces, methods, etc.) related to Sirius</a:t>
            </a:r>
          </a:p>
          <a:p>
            <a:pPr lvl="1"/>
            <a:r>
              <a:rPr lang="en-US" b="1" i="1" dirty="0" err="1" smtClean="0"/>
              <a:t>Ecore</a:t>
            </a:r>
            <a:r>
              <a:rPr lang="en-US" b="1" i="1" dirty="0" smtClean="0"/>
              <a:t> Concepts</a:t>
            </a:r>
            <a:r>
              <a:rPr lang="en-US" dirty="0" smtClean="0"/>
              <a:t>: a list of concepts related to </a:t>
            </a:r>
            <a:r>
              <a:rPr lang="en-US" dirty="0" err="1" smtClean="0"/>
              <a:t>Ecore</a:t>
            </a:r>
            <a:r>
              <a:rPr lang="en-US" dirty="0" smtClean="0"/>
              <a:t> (the EMF meta model) and to Sirius</a:t>
            </a:r>
          </a:p>
          <a:p>
            <a:pPr lvl="1"/>
            <a:r>
              <a:rPr lang="en-US" b="1" i="1" dirty="0" smtClean="0"/>
              <a:t>“</a:t>
            </a:r>
            <a:r>
              <a:rPr lang="en-US" b="1" i="1" dirty="0" err="1" smtClean="0"/>
              <a:t>TxStyle</a:t>
            </a:r>
            <a:r>
              <a:rPr lang="en-US" b="1" i="1" dirty="0" smtClean="0"/>
              <a:t>" Files</a:t>
            </a:r>
            <a:r>
              <a:rPr lang="en-US" dirty="0" smtClean="0"/>
              <a:t>: a set of files in natural language (i.e., English) related to the documentation of the application being modeled by Sirius</a:t>
            </a:r>
          </a:p>
          <a:p>
            <a:pPr lvl="1"/>
            <a:endParaRPr lang="en-US" dirty="0"/>
          </a:p>
        </p:txBody>
      </p:sp>
    </p:spTree>
    <p:extLst>
      <p:ext uri="{BB962C8B-B14F-4D97-AF65-F5344CB8AC3E}">
        <p14:creationId xmlns:p14="http://schemas.microsoft.com/office/powerpoint/2010/main" val="349214891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Semantic Annotation</a:t>
            </a:r>
            <a:endParaRPr lang="fr-FR" dirty="0"/>
          </a:p>
        </p:txBody>
      </p:sp>
      <p:sp>
        <p:nvSpPr>
          <p:cNvPr id="3" name="Espace réservé du contenu 2"/>
          <p:cNvSpPr>
            <a:spLocks noGrp="1"/>
          </p:cNvSpPr>
          <p:nvPr>
            <p:ph idx="1"/>
          </p:nvPr>
        </p:nvSpPr>
        <p:spPr/>
        <p:txBody>
          <a:bodyPr/>
          <a:lstStyle/>
          <a:p>
            <a:r>
              <a:rPr lang="en-US" dirty="0" smtClean="0"/>
              <a:t>A semantic annotator</a:t>
            </a:r>
          </a:p>
          <a:p>
            <a:pPr lvl="1"/>
            <a:r>
              <a:rPr lang="en-US" dirty="0" smtClean="0"/>
              <a:t>We </a:t>
            </a:r>
            <a:r>
              <a:rPr lang="en-US" dirty="0"/>
              <a:t>have developed is a basic prototype allowing to annotate the “</a:t>
            </a:r>
            <a:r>
              <a:rPr lang="en-US" dirty="0" err="1"/>
              <a:t>TxStyle</a:t>
            </a:r>
            <a:r>
              <a:rPr lang="en-US" dirty="0"/>
              <a:t>” files by establishing links to Java Concepts and to </a:t>
            </a:r>
            <a:r>
              <a:rPr lang="en-US" dirty="0" err="1"/>
              <a:t>Ecore</a:t>
            </a:r>
            <a:r>
              <a:rPr lang="en-US" dirty="0"/>
              <a:t> </a:t>
            </a:r>
            <a:r>
              <a:rPr lang="en-US" dirty="0" smtClean="0"/>
              <a:t>Concepts</a:t>
            </a:r>
          </a:p>
        </p:txBody>
      </p:sp>
      <p:sp>
        <p:nvSpPr>
          <p:cNvPr id="9" name="Rectangle 8"/>
          <p:cNvSpPr/>
          <p:nvPr/>
        </p:nvSpPr>
        <p:spPr>
          <a:xfrm>
            <a:off x="3131840" y="2780928"/>
            <a:ext cx="1368152" cy="2160240"/>
          </a:xfrm>
          <a:prstGeom prst="rect">
            <a:avLst/>
          </a:prstGeom>
          <a:solidFill>
            <a:srgbClr val="00A651">
              <a:alpha val="75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3131840" y="5085184"/>
            <a:ext cx="1368152" cy="872480"/>
          </a:xfrm>
          <a:prstGeom prst="rect">
            <a:avLst/>
          </a:prstGeom>
          <a:solidFill>
            <a:srgbClr val="00A651">
              <a:alpha val="75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TxStyle</a:t>
            </a:r>
            <a:r>
              <a:rPr lang="en-US" dirty="0" smtClean="0"/>
              <a:t> File</a:t>
            </a:r>
          </a:p>
        </p:txBody>
      </p:sp>
      <p:sp>
        <p:nvSpPr>
          <p:cNvPr id="11" name="Rectangle 10"/>
          <p:cNvSpPr/>
          <p:nvPr/>
        </p:nvSpPr>
        <p:spPr>
          <a:xfrm>
            <a:off x="3275856" y="2996952"/>
            <a:ext cx="1080120" cy="648072"/>
          </a:xfrm>
          <a:prstGeom prst="rect">
            <a:avLst/>
          </a:prstGeom>
          <a:solidFill>
            <a:srgbClr val="A7D8B8"/>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Java Concepts</a:t>
            </a:r>
            <a:endParaRPr lang="en-US" dirty="0"/>
          </a:p>
        </p:txBody>
      </p:sp>
      <p:sp>
        <p:nvSpPr>
          <p:cNvPr id="12" name="Rectangle 11"/>
          <p:cNvSpPr/>
          <p:nvPr/>
        </p:nvSpPr>
        <p:spPr>
          <a:xfrm>
            <a:off x="3275856" y="4077072"/>
            <a:ext cx="1080120" cy="648072"/>
          </a:xfrm>
          <a:prstGeom prst="rect">
            <a:avLst/>
          </a:prstGeom>
          <a:solidFill>
            <a:srgbClr val="A7D8B8"/>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Ecore</a:t>
            </a:r>
            <a:r>
              <a:rPr lang="en-US" dirty="0" smtClean="0"/>
              <a:t> Concepts</a:t>
            </a:r>
            <a:endParaRPr lang="en-US" dirty="0"/>
          </a:p>
        </p:txBody>
      </p:sp>
      <p:sp>
        <p:nvSpPr>
          <p:cNvPr id="14" name="Accolade ouvrante 13"/>
          <p:cNvSpPr/>
          <p:nvPr/>
        </p:nvSpPr>
        <p:spPr>
          <a:xfrm>
            <a:off x="2627784" y="2780928"/>
            <a:ext cx="432048" cy="2160240"/>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 name="Accolade ouvrante 14"/>
          <p:cNvSpPr/>
          <p:nvPr/>
        </p:nvSpPr>
        <p:spPr>
          <a:xfrm>
            <a:off x="2627784" y="5085184"/>
            <a:ext cx="432048" cy="864096"/>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 name="Rectangle 15"/>
          <p:cNvSpPr/>
          <p:nvPr/>
        </p:nvSpPr>
        <p:spPr>
          <a:xfrm>
            <a:off x="1059526" y="3501008"/>
            <a:ext cx="1568258" cy="707886"/>
          </a:xfrm>
          <a:prstGeom prst="rect">
            <a:avLst/>
          </a:prstGeom>
          <a:noFill/>
        </p:spPr>
        <p:txBody>
          <a:bodyPr wrap="none" lIns="91440" tIns="45720" rIns="91440" bIns="45720">
            <a:spAutoFit/>
          </a:bodyPr>
          <a:lstStyle/>
          <a:p>
            <a:pPr algn="ctr"/>
            <a:r>
              <a:rPr lang="fr-FR" sz="4000" b="1" cap="none" spc="0" dirty="0" smtClean="0">
                <a:ln w="12700">
                  <a:solidFill>
                    <a:srgbClr val="004621"/>
                  </a:solidFill>
                  <a:prstDash val="solid"/>
                </a:ln>
                <a:solidFill>
                  <a:srgbClr val="A7D8B8"/>
                </a:solidFill>
                <a:effectLst>
                  <a:outerShdw blurRad="41275" dist="20320" dir="1800000" algn="tl" rotWithShape="0">
                    <a:srgbClr val="000000">
                      <a:alpha val="40000"/>
                    </a:srgbClr>
                  </a:outerShdw>
                </a:effectLst>
              </a:rPr>
              <a:t>Model</a:t>
            </a:r>
            <a:endParaRPr lang="fr-FR" sz="4000" b="1" cap="none" spc="0" dirty="0">
              <a:ln w="12700">
                <a:solidFill>
                  <a:srgbClr val="004621"/>
                </a:solidFill>
                <a:prstDash val="solid"/>
              </a:ln>
              <a:solidFill>
                <a:srgbClr val="A7D8B8"/>
              </a:solidFill>
              <a:effectLst>
                <a:outerShdw blurRad="41275" dist="20320" dir="1800000" algn="tl" rotWithShape="0">
                  <a:srgbClr val="000000">
                    <a:alpha val="40000"/>
                  </a:srgbClr>
                </a:outerShdw>
              </a:effectLst>
            </a:endParaRPr>
          </a:p>
        </p:txBody>
      </p:sp>
      <p:sp>
        <p:nvSpPr>
          <p:cNvPr id="18" name="Rectangle 17"/>
          <p:cNvSpPr/>
          <p:nvPr/>
        </p:nvSpPr>
        <p:spPr>
          <a:xfrm>
            <a:off x="107504" y="5157192"/>
            <a:ext cx="2520280" cy="707886"/>
          </a:xfrm>
          <a:prstGeom prst="rect">
            <a:avLst/>
          </a:prstGeom>
          <a:noFill/>
        </p:spPr>
        <p:txBody>
          <a:bodyPr wrap="square" lIns="91440" tIns="45720" rIns="91440" bIns="45720">
            <a:spAutoFit/>
          </a:bodyPr>
          <a:lstStyle/>
          <a:p>
            <a:pPr algn="ctr"/>
            <a:r>
              <a:rPr lang="fr-FR" sz="4000" b="1" dirty="0" smtClean="0">
                <a:ln w="12700">
                  <a:solidFill>
                    <a:srgbClr val="004621"/>
                  </a:solidFill>
                  <a:prstDash val="solid"/>
                </a:ln>
                <a:solidFill>
                  <a:srgbClr val="A7D8B8"/>
                </a:solidFill>
                <a:effectLst>
                  <a:outerShdw blurRad="41275" dist="20320" dir="1800000" algn="tl" rotWithShape="0">
                    <a:srgbClr val="000000">
                      <a:alpha val="40000"/>
                    </a:srgbClr>
                  </a:outerShdw>
                </a:effectLst>
              </a:rPr>
              <a:t>Document</a:t>
            </a:r>
            <a:endParaRPr lang="fr-FR" sz="4000" b="1" cap="none" spc="0" dirty="0">
              <a:ln w="12700">
                <a:solidFill>
                  <a:srgbClr val="004621"/>
                </a:solidFill>
                <a:prstDash val="solid"/>
              </a:ln>
              <a:solidFill>
                <a:srgbClr val="A7D8B8"/>
              </a:solidFill>
              <a:effectLst>
                <a:outerShdw blurRad="41275" dist="20320" dir="1800000" algn="tl" rotWithShape="0">
                  <a:srgbClr val="000000">
                    <a:alpha val="40000"/>
                  </a:srgbClr>
                </a:outerShdw>
              </a:effectLst>
            </a:endParaRPr>
          </a:p>
        </p:txBody>
      </p:sp>
      <p:pic>
        <p:nvPicPr>
          <p:cNvPr id="19" name="Image 18" descr="engrenage.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20072" y="3573016"/>
            <a:ext cx="1311757" cy="1700808"/>
          </a:xfrm>
          <a:prstGeom prst="rect">
            <a:avLst/>
          </a:prstGeom>
        </p:spPr>
      </p:pic>
      <p:sp>
        <p:nvSpPr>
          <p:cNvPr id="20" name="Rectangle 19"/>
          <p:cNvSpPr/>
          <p:nvPr/>
        </p:nvSpPr>
        <p:spPr>
          <a:xfrm>
            <a:off x="5148064" y="5013176"/>
            <a:ext cx="1727556" cy="523220"/>
          </a:xfrm>
          <a:prstGeom prst="rect">
            <a:avLst/>
          </a:prstGeom>
          <a:noFill/>
        </p:spPr>
        <p:txBody>
          <a:bodyPr wrap="none" lIns="91440" tIns="45720" rIns="91440" bIns="45720">
            <a:spAutoFit/>
          </a:bodyPr>
          <a:lstStyle/>
          <a:p>
            <a:pPr algn="ctr"/>
            <a:r>
              <a:rPr lang="fr-FR" sz="2800" b="1" dirty="0" err="1" smtClean="0">
                <a:ln w="12700">
                  <a:solidFill>
                    <a:srgbClr val="004621"/>
                  </a:solidFill>
                  <a:prstDash val="solid"/>
                </a:ln>
                <a:solidFill>
                  <a:srgbClr val="A7D8B8"/>
                </a:solidFill>
                <a:effectLst>
                  <a:outerShdw blurRad="41275" dist="20320" dir="1800000" algn="tl" rotWithShape="0">
                    <a:srgbClr val="000000">
                      <a:alpha val="40000"/>
                    </a:srgbClr>
                  </a:outerShdw>
                </a:effectLst>
              </a:rPr>
              <a:t>Annotator</a:t>
            </a:r>
            <a:endParaRPr lang="fr-FR" sz="2800" b="1" cap="none" spc="0" dirty="0">
              <a:ln w="12700">
                <a:solidFill>
                  <a:srgbClr val="004621"/>
                </a:solidFill>
                <a:prstDash val="solid"/>
              </a:ln>
              <a:solidFill>
                <a:srgbClr val="A7D8B8"/>
              </a:solidFill>
              <a:effectLst>
                <a:outerShdw blurRad="41275" dist="20320" dir="1800000" algn="tl" rotWithShape="0">
                  <a:srgbClr val="000000">
                    <a:alpha val="40000"/>
                  </a:srgbClr>
                </a:outerShdw>
              </a:effectLst>
            </a:endParaRPr>
          </a:p>
        </p:txBody>
      </p:sp>
      <p:cxnSp>
        <p:nvCxnSpPr>
          <p:cNvPr id="24" name="Connecteur en angle 23"/>
          <p:cNvCxnSpPr>
            <a:stCxn id="11" idx="3"/>
            <a:endCxn id="19" idx="1"/>
          </p:cNvCxnSpPr>
          <p:nvPr/>
        </p:nvCxnSpPr>
        <p:spPr>
          <a:xfrm>
            <a:off x="4355976" y="3320988"/>
            <a:ext cx="864096" cy="1102432"/>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0" name="Connecteur en angle 29"/>
          <p:cNvCxnSpPr>
            <a:stCxn id="10" idx="3"/>
            <a:endCxn id="19" idx="1"/>
          </p:cNvCxnSpPr>
          <p:nvPr/>
        </p:nvCxnSpPr>
        <p:spPr>
          <a:xfrm flipV="1">
            <a:off x="4499992" y="4423420"/>
            <a:ext cx="720080" cy="1098004"/>
          </a:xfrm>
          <a:prstGeom prst="bentConnector3">
            <a:avLst>
              <a:gd name="adj1" fmla="val 4055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1" name="Connecteur droit avec flèche 40"/>
          <p:cNvCxnSpPr>
            <a:endCxn id="19" idx="1"/>
          </p:cNvCxnSpPr>
          <p:nvPr/>
        </p:nvCxnSpPr>
        <p:spPr>
          <a:xfrm flipV="1">
            <a:off x="4355976" y="4423420"/>
            <a:ext cx="864096" cy="1369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43" name="Rectangle 42"/>
          <p:cNvSpPr/>
          <p:nvPr/>
        </p:nvSpPr>
        <p:spPr>
          <a:xfrm>
            <a:off x="7308304" y="4005064"/>
            <a:ext cx="1368152" cy="872480"/>
          </a:xfrm>
          <a:prstGeom prst="rect">
            <a:avLst/>
          </a:prstGeom>
          <a:solidFill>
            <a:srgbClr val="00A651">
              <a:alpha val="75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Annotated</a:t>
            </a:r>
          </a:p>
          <a:p>
            <a:pPr algn="ctr"/>
            <a:r>
              <a:rPr lang="en-US" dirty="0" err="1" smtClean="0"/>
              <a:t>TxStyle</a:t>
            </a:r>
            <a:r>
              <a:rPr lang="en-US" dirty="0" smtClean="0"/>
              <a:t> File</a:t>
            </a:r>
          </a:p>
        </p:txBody>
      </p:sp>
      <p:cxnSp>
        <p:nvCxnSpPr>
          <p:cNvPr id="45" name="Connecteur droit avec flèche 44"/>
          <p:cNvCxnSpPr>
            <a:stCxn id="19" idx="3"/>
            <a:endCxn id="43" idx="1"/>
          </p:cNvCxnSpPr>
          <p:nvPr/>
        </p:nvCxnSpPr>
        <p:spPr>
          <a:xfrm>
            <a:off x="6531829" y="4423420"/>
            <a:ext cx="776475" cy="1788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3637470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Semantic Annotation</a:t>
            </a:r>
            <a:endParaRPr lang="fr-FR" dirty="0"/>
          </a:p>
        </p:txBody>
      </p:sp>
      <p:sp>
        <p:nvSpPr>
          <p:cNvPr id="3" name="Espace réservé du contenu 2"/>
          <p:cNvSpPr>
            <a:spLocks noGrp="1"/>
          </p:cNvSpPr>
          <p:nvPr>
            <p:ph idx="1"/>
          </p:nvPr>
        </p:nvSpPr>
        <p:spPr/>
        <p:txBody>
          <a:bodyPr/>
          <a:lstStyle/>
          <a:p>
            <a:r>
              <a:rPr lang="en-US" dirty="0" smtClean="0"/>
              <a:t>A semantic annotator</a:t>
            </a:r>
          </a:p>
          <a:p>
            <a:pPr lvl="1"/>
            <a:r>
              <a:rPr lang="en-US" dirty="0"/>
              <a:t>The prototype can be accessed on the </a:t>
            </a:r>
            <a:r>
              <a:rPr lang="en-US" dirty="0" err="1"/>
              <a:t>GitHub</a:t>
            </a:r>
            <a:r>
              <a:rPr lang="en-US" dirty="0"/>
              <a:t> Model Writer repository</a:t>
            </a:r>
            <a:r>
              <a:rPr lang="en-US" dirty="0" smtClean="0"/>
              <a:t>:</a:t>
            </a:r>
          </a:p>
          <a:p>
            <a:pPr lvl="2"/>
            <a:r>
              <a:rPr lang="en-US" dirty="0" smtClean="0">
                <a:hlinkClick r:id="rId2"/>
              </a:rPr>
              <a:t>https</a:t>
            </a:r>
            <a:r>
              <a:rPr lang="en-US" dirty="0">
                <a:hlinkClick r:id="rId2"/>
              </a:rPr>
              <a:t>://github.com/ModelWriter/WP6/tree/master/EcoreConcepts-JavaConcepts-Annotator</a:t>
            </a:r>
            <a:r>
              <a:rPr lang="en-US" dirty="0"/>
              <a:t> </a:t>
            </a:r>
          </a:p>
          <a:p>
            <a:pPr lvl="1"/>
            <a:endParaRPr lang="en-US" dirty="0" smtClean="0"/>
          </a:p>
        </p:txBody>
      </p:sp>
    </p:spTree>
    <p:extLst>
      <p:ext uri="{BB962C8B-B14F-4D97-AF65-F5344CB8AC3E}">
        <p14:creationId xmlns:p14="http://schemas.microsoft.com/office/powerpoint/2010/main" val="98736547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WP1</a:t>
            </a:r>
            <a:endParaRPr lang="fr-FR" dirty="0"/>
          </a:p>
        </p:txBody>
      </p:sp>
      <p:sp>
        <p:nvSpPr>
          <p:cNvPr id="3" name="Espace réservé du contenu 2"/>
          <p:cNvSpPr>
            <a:spLocks noGrp="1"/>
          </p:cNvSpPr>
          <p:nvPr>
            <p:ph idx="1"/>
          </p:nvPr>
        </p:nvSpPr>
        <p:spPr/>
        <p:txBody>
          <a:bodyPr/>
          <a:lstStyle/>
          <a:p>
            <a:pPr marL="360362" lvl="1" indent="0">
              <a:buNone/>
            </a:pPr>
            <a:endParaRPr lang="en-US" dirty="0" smtClean="0"/>
          </a:p>
          <a:p>
            <a:pPr marL="360362" lvl="1" indent="0">
              <a:buNone/>
            </a:pPr>
            <a:r>
              <a:rPr lang="en-US" sz="2100" dirty="0" smtClean="0"/>
              <a:t>To describe  </a:t>
            </a:r>
            <a:r>
              <a:rPr lang="en-US" sz="2100" dirty="0"/>
              <a:t>and  define the  industrial,  real  life  Use  </a:t>
            </a:r>
            <a:r>
              <a:rPr lang="en-US" sz="2100" dirty="0" smtClean="0"/>
              <a:t>Cases, their associated requirements and evaluation method.</a:t>
            </a:r>
          </a:p>
          <a:p>
            <a:pPr marL="360362" lvl="1" indent="0">
              <a:buNone/>
            </a:pPr>
            <a:endParaRPr lang="en-US" dirty="0" smtClean="0"/>
          </a:p>
          <a:p>
            <a:pPr marL="360362" lvl="1" indent="0">
              <a:buNone/>
            </a:pPr>
            <a:r>
              <a:rPr lang="en-US" dirty="0" smtClean="0"/>
              <a:t>Tasks:</a:t>
            </a:r>
          </a:p>
          <a:p>
            <a:pPr lvl="2"/>
            <a:r>
              <a:rPr lang="en-US" dirty="0" smtClean="0"/>
              <a:t>	</a:t>
            </a:r>
            <a:r>
              <a:rPr lang="en-US" dirty="0"/>
              <a:t>T1.1  </a:t>
            </a:r>
            <a:r>
              <a:rPr lang="en-US" dirty="0" smtClean="0"/>
              <a:t>Evaluation </a:t>
            </a:r>
            <a:r>
              <a:rPr lang="en-US" dirty="0"/>
              <a:t>Methods &amp; Tools</a:t>
            </a:r>
            <a:endParaRPr lang="en-US" dirty="0" smtClean="0"/>
          </a:p>
          <a:p>
            <a:pPr lvl="2"/>
            <a:r>
              <a:rPr lang="en-US" dirty="0">
                <a:solidFill>
                  <a:schemeClr val="bg1">
                    <a:lumMod val="65000"/>
                  </a:schemeClr>
                </a:solidFill>
              </a:rPr>
              <a:t>T1.2  Industrial Use Cases for </a:t>
            </a:r>
            <a:r>
              <a:rPr lang="en-US" dirty="0" smtClean="0">
                <a:solidFill>
                  <a:schemeClr val="bg1">
                    <a:lumMod val="65000"/>
                  </a:schemeClr>
                </a:solidFill>
              </a:rPr>
              <a:t>Belgium Consortium</a:t>
            </a:r>
            <a:endParaRPr lang="en-US" dirty="0">
              <a:solidFill>
                <a:schemeClr val="bg1">
                  <a:lumMod val="65000"/>
                </a:schemeClr>
              </a:solidFill>
            </a:endParaRPr>
          </a:p>
          <a:p>
            <a:pPr lvl="2"/>
            <a:r>
              <a:rPr lang="en-US" dirty="0" smtClean="0"/>
              <a:t>T1.3  </a:t>
            </a:r>
            <a:r>
              <a:rPr lang="en-US" dirty="0"/>
              <a:t>Industrial Use Cases for French Consortium</a:t>
            </a:r>
          </a:p>
          <a:p>
            <a:pPr lvl="2"/>
            <a:r>
              <a:rPr lang="en-US" dirty="0" smtClean="0"/>
              <a:t>T1.4  Industrial </a:t>
            </a:r>
            <a:r>
              <a:rPr lang="en-US" dirty="0"/>
              <a:t>Use Cases </a:t>
            </a:r>
            <a:r>
              <a:rPr lang="en-US" dirty="0" smtClean="0"/>
              <a:t>for </a:t>
            </a:r>
            <a:r>
              <a:rPr lang="en-US" dirty="0"/>
              <a:t>Turkish </a:t>
            </a:r>
            <a:r>
              <a:rPr lang="en-US" dirty="0" smtClean="0"/>
              <a:t>Consortium</a:t>
            </a:r>
          </a:p>
          <a:p>
            <a:pPr lvl="2"/>
            <a:r>
              <a:rPr lang="en-US" dirty="0"/>
              <a:t>T1.5 </a:t>
            </a:r>
            <a:r>
              <a:rPr lang="en-US" dirty="0" smtClean="0"/>
              <a:t>Consolidated </a:t>
            </a:r>
            <a:r>
              <a:rPr lang="en-US" dirty="0"/>
              <a:t>User Requirements and </a:t>
            </a:r>
            <a:r>
              <a:rPr lang="en-US" dirty="0" smtClean="0"/>
              <a:t>Review</a:t>
            </a:r>
          </a:p>
          <a:p>
            <a:pPr lvl="2"/>
            <a:r>
              <a:rPr lang="en-US" dirty="0" smtClean="0"/>
              <a:t>T1.6 Consolidated </a:t>
            </a:r>
            <a:r>
              <a:rPr lang="en-US" dirty="0"/>
              <a:t>Software Requirements and Review</a:t>
            </a:r>
          </a:p>
          <a:p>
            <a:pPr lvl="2"/>
            <a:r>
              <a:rPr lang="en-US" dirty="0" smtClean="0"/>
              <a:t>T1.7  </a:t>
            </a:r>
            <a:r>
              <a:rPr lang="en-US" dirty="0"/>
              <a:t>Annual Product Review</a:t>
            </a:r>
          </a:p>
          <a:p>
            <a:pPr lvl="2"/>
            <a:r>
              <a:rPr lang="en-US" dirty="0" smtClean="0"/>
              <a:t>T1.8  Technical Risk Assessment</a:t>
            </a:r>
            <a:endParaRPr lang="en-US" dirty="0"/>
          </a:p>
          <a:p>
            <a:pPr lvl="2"/>
            <a:endParaRPr lang="en-US" dirty="0"/>
          </a:p>
        </p:txBody>
      </p:sp>
    </p:spTree>
    <p:extLst>
      <p:ext uri="{BB962C8B-B14F-4D97-AF65-F5344CB8AC3E}">
        <p14:creationId xmlns:p14="http://schemas.microsoft.com/office/powerpoint/2010/main" val="185603133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539552" y="980728"/>
            <a:ext cx="7272808" cy="864096"/>
          </a:xfrm>
        </p:spPr>
        <p:txBody>
          <a:bodyPr/>
          <a:lstStyle/>
          <a:p>
            <a:r>
              <a:rPr lang="en-US" sz="2400" dirty="0" smtClean="0"/>
              <a:t>WP3 - </a:t>
            </a:r>
            <a:r>
              <a:rPr lang="en-GB" sz="2400" dirty="0"/>
              <a:t>Model to/from Knowledge </a:t>
            </a:r>
            <a:r>
              <a:rPr lang="en-GB" sz="2400" dirty="0" smtClean="0"/>
              <a:t>Base Synchronization Mechanism</a:t>
            </a:r>
            <a:endParaRPr lang="fr-FR" sz="2400" dirty="0"/>
          </a:p>
        </p:txBody>
      </p:sp>
      <p:sp>
        <p:nvSpPr>
          <p:cNvPr id="12" name="Sous-titre 2"/>
          <p:cNvSpPr txBox="1">
            <a:spLocks/>
          </p:cNvSpPr>
          <p:nvPr/>
        </p:nvSpPr>
        <p:spPr>
          <a:xfrm>
            <a:off x="2411760" y="2276872"/>
            <a:ext cx="3312368"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sz="1600" i="1" dirty="0" smtClean="0"/>
              <a:t>Moharram Challenger</a:t>
            </a:r>
          </a:p>
          <a:p>
            <a:pPr algn="r"/>
            <a:r>
              <a:rPr lang="en-US" sz="1600" i="1" dirty="0" smtClean="0"/>
              <a:t>UNIT</a:t>
            </a:r>
          </a:p>
        </p:txBody>
      </p:sp>
    </p:spTree>
    <p:extLst>
      <p:ext uri="{BB962C8B-B14F-4D97-AF65-F5344CB8AC3E}">
        <p14:creationId xmlns:p14="http://schemas.microsoft.com/office/powerpoint/2010/main" val="85747857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WP3</a:t>
            </a:r>
            <a:endParaRPr lang="en-US" dirty="0"/>
          </a:p>
        </p:txBody>
      </p:sp>
      <p:sp>
        <p:nvSpPr>
          <p:cNvPr id="3" name="Content Placeholder 2"/>
          <p:cNvSpPr>
            <a:spLocks noGrp="1"/>
          </p:cNvSpPr>
          <p:nvPr>
            <p:ph idx="1"/>
          </p:nvPr>
        </p:nvSpPr>
        <p:spPr/>
        <p:txBody>
          <a:bodyPr/>
          <a:lstStyle/>
          <a:p>
            <a:pPr>
              <a:lnSpc>
                <a:spcPct val="125000"/>
              </a:lnSpc>
            </a:pPr>
            <a:r>
              <a:rPr lang="en-GB" sz="2000" dirty="0" smtClean="0"/>
              <a:t>Objective: provide </a:t>
            </a:r>
            <a:r>
              <a:rPr lang="en-GB" sz="2000" dirty="0"/>
              <a:t>the </a:t>
            </a:r>
            <a:r>
              <a:rPr lang="en-GB" sz="2000" b="1" dirty="0"/>
              <a:t>synchronization mechanism</a:t>
            </a:r>
            <a:r>
              <a:rPr lang="en-GB" sz="2000" dirty="0"/>
              <a:t> </a:t>
            </a:r>
            <a:r>
              <a:rPr lang="en-GB" sz="2000" dirty="0" smtClean="0"/>
              <a:t>to </a:t>
            </a:r>
            <a:r>
              <a:rPr lang="en-GB" sz="2000" dirty="0"/>
              <a:t>keep the “</a:t>
            </a:r>
            <a:r>
              <a:rPr lang="en-GB" sz="2000" b="1" dirty="0"/>
              <a:t>user-visible models</a:t>
            </a:r>
            <a:r>
              <a:rPr lang="en-GB" sz="2000" dirty="0"/>
              <a:t>” consistent with the “</a:t>
            </a:r>
            <a:r>
              <a:rPr lang="en-GB" sz="2000" b="1" dirty="0"/>
              <a:t>KB-stored models</a:t>
            </a:r>
            <a:r>
              <a:rPr lang="en-GB" sz="2000" dirty="0" smtClean="0"/>
              <a:t>”</a:t>
            </a:r>
          </a:p>
          <a:p>
            <a:pPr>
              <a:lnSpc>
                <a:spcPct val="125000"/>
              </a:lnSpc>
            </a:pPr>
            <a:endParaRPr lang="en-GB" sz="2000" dirty="0" smtClean="0"/>
          </a:p>
          <a:p>
            <a:pPr>
              <a:lnSpc>
                <a:spcPct val="125000"/>
              </a:lnSpc>
            </a:pPr>
            <a:r>
              <a:rPr lang="en-GB" sz="2000" dirty="0" smtClean="0"/>
              <a:t>This </a:t>
            </a:r>
            <a:r>
              <a:rPr lang="en-GB" sz="2000" dirty="0"/>
              <a:t>will consist of the following main </a:t>
            </a:r>
            <a:r>
              <a:rPr lang="en-GB" sz="2000" b="1" dirty="0" smtClean="0"/>
              <a:t>plug-in </a:t>
            </a:r>
            <a:r>
              <a:rPr lang="en-GB" sz="2000" dirty="0"/>
              <a:t>components:</a:t>
            </a:r>
            <a:endParaRPr lang="en-US" sz="2000" dirty="0"/>
          </a:p>
          <a:p>
            <a:pPr lvl="1">
              <a:lnSpc>
                <a:spcPct val="125000"/>
              </a:lnSpc>
            </a:pPr>
            <a:r>
              <a:rPr lang="en-GB" sz="1800" b="1" dirty="0"/>
              <a:t>Transformation Manager</a:t>
            </a:r>
            <a:r>
              <a:rPr lang="en-GB" sz="1800" dirty="0"/>
              <a:t>: provides the infrastructure to register and launch transformations.</a:t>
            </a:r>
            <a:endParaRPr lang="en-US" sz="1800" dirty="0"/>
          </a:p>
          <a:p>
            <a:pPr lvl="1">
              <a:lnSpc>
                <a:spcPct val="125000"/>
              </a:lnSpc>
            </a:pPr>
            <a:r>
              <a:rPr lang="en-GB" sz="1800" b="1" dirty="0"/>
              <a:t>Configuration Manager</a:t>
            </a:r>
            <a:r>
              <a:rPr lang="en-GB" sz="1800" dirty="0"/>
              <a:t>: for personalizing the behaviour of the framework to meet the needs of a specific standard / organization / project / individual.</a:t>
            </a:r>
            <a:endParaRPr lang="en-US" sz="1800" dirty="0"/>
          </a:p>
          <a:p>
            <a:pPr lvl="1">
              <a:lnSpc>
                <a:spcPct val="125000"/>
              </a:lnSpc>
            </a:pPr>
            <a:r>
              <a:rPr lang="en-GB" sz="1800" b="1" dirty="0"/>
              <a:t>Traceability Manager</a:t>
            </a:r>
            <a:r>
              <a:rPr lang="en-GB" sz="1800" dirty="0"/>
              <a:t>: keeps links between elements of user-visible models and elements of the KB.</a:t>
            </a:r>
            <a:endParaRPr lang="en-US" sz="1800" dirty="0"/>
          </a:p>
          <a:p>
            <a:pPr lvl="1">
              <a:lnSpc>
                <a:spcPct val="125000"/>
              </a:lnSpc>
            </a:pPr>
            <a:r>
              <a:rPr lang="en-GB" sz="1800" b="1" dirty="0"/>
              <a:t>Synchronization Manager</a:t>
            </a:r>
            <a:r>
              <a:rPr lang="en-GB" sz="1800" dirty="0"/>
              <a:t>: triggering transformations when synchronization is needed.</a:t>
            </a:r>
            <a:endParaRPr lang="en-US" sz="1800" dirty="0"/>
          </a:p>
          <a:p>
            <a:endParaRPr lang="en-US" sz="2000" dirty="0"/>
          </a:p>
        </p:txBody>
      </p:sp>
    </p:spTree>
    <p:extLst>
      <p:ext uri="{BB962C8B-B14F-4D97-AF65-F5344CB8AC3E}">
        <p14:creationId xmlns:p14="http://schemas.microsoft.com/office/powerpoint/2010/main" val="57393112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Tasks</a:t>
            </a:r>
            <a:endParaRPr lang="en-US" dirty="0"/>
          </a:p>
        </p:txBody>
      </p:sp>
      <p:sp>
        <p:nvSpPr>
          <p:cNvPr id="3" name="Content Placeholder 2"/>
          <p:cNvSpPr>
            <a:spLocks noGrp="1"/>
          </p:cNvSpPr>
          <p:nvPr>
            <p:ph idx="1"/>
          </p:nvPr>
        </p:nvSpPr>
        <p:spPr/>
        <p:txBody>
          <a:bodyPr/>
          <a:lstStyle/>
          <a:p>
            <a:pPr lvl="0">
              <a:lnSpc>
                <a:spcPct val="125000"/>
              </a:lnSpc>
            </a:pPr>
            <a:r>
              <a:rPr lang="en-GB" sz="1800" dirty="0"/>
              <a:t>T3.1 - Review of M2M transformation </a:t>
            </a:r>
            <a:r>
              <a:rPr lang="en-GB" sz="1800" dirty="0" smtClean="0"/>
              <a:t>approaches</a:t>
            </a:r>
            <a:endParaRPr lang="en-US" sz="1800" dirty="0"/>
          </a:p>
          <a:p>
            <a:pPr lvl="0">
              <a:lnSpc>
                <a:spcPct val="125000"/>
              </a:lnSpc>
            </a:pPr>
            <a:r>
              <a:rPr lang="en-GB" sz="1800" dirty="0"/>
              <a:t>T3.2 - Specification and design of the M2M Transformation </a:t>
            </a:r>
            <a:r>
              <a:rPr lang="en-GB" sz="1800" dirty="0" smtClean="0"/>
              <a:t>Framework</a:t>
            </a:r>
            <a:endParaRPr lang="en-US" sz="1800" dirty="0"/>
          </a:p>
          <a:p>
            <a:pPr lvl="0">
              <a:lnSpc>
                <a:spcPct val="125000"/>
              </a:lnSpc>
            </a:pPr>
            <a:r>
              <a:rPr lang="en-GB" sz="1800" dirty="0"/>
              <a:t>T3.3 – Development of the </a:t>
            </a:r>
            <a:r>
              <a:rPr lang="en-GB" sz="1800" b="1" dirty="0"/>
              <a:t>Transformation Manager</a:t>
            </a:r>
            <a:r>
              <a:rPr lang="en-GB" sz="1800" dirty="0"/>
              <a:t> </a:t>
            </a:r>
            <a:r>
              <a:rPr lang="en-GB" sz="1800" dirty="0" smtClean="0"/>
              <a:t>component</a:t>
            </a:r>
            <a:endParaRPr lang="en-US" sz="1800" dirty="0"/>
          </a:p>
          <a:p>
            <a:pPr lvl="0">
              <a:lnSpc>
                <a:spcPct val="125000"/>
              </a:lnSpc>
            </a:pPr>
            <a:r>
              <a:rPr lang="en-GB" sz="1800" dirty="0"/>
              <a:t>T3.4 – Development of the </a:t>
            </a:r>
            <a:r>
              <a:rPr lang="en-GB" sz="1800" b="1" dirty="0"/>
              <a:t>Configuration Manager</a:t>
            </a:r>
            <a:r>
              <a:rPr lang="en-GB" sz="1800" dirty="0"/>
              <a:t> </a:t>
            </a:r>
            <a:r>
              <a:rPr lang="en-GB" sz="1800" dirty="0" smtClean="0"/>
              <a:t>component</a:t>
            </a:r>
            <a:endParaRPr lang="en-US" sz="1800" dirty="0"/>
          </a:p>
          <a:p>
            <a:pPr lvl="0">
              <a:lnSpc>
                <a:spcPct val="125000"/>
              </a:lnSpc>
            </a:pPr>
            <a:r>
              <a:rPr lang="en-GB" sz="1800" dirty="0"/>
              <a:t>T3.5 – Development of the </a:t>
            </a:r>
            <a:r>
              <a:rPr lang="en-GB" sz="1800" b="1" dirty="0"/>
              <a:t>Traceability Manager</a:t>
            </a:r>
            <a:r>
              <a:rPr lang="en-GB" sz="1800" dirty="0"/>
              <a:t> </a:t>
            </a:r>
            <a:r>
              <a:rPr lang="en-GB" sz="1800" dirty="0" smtClean="0"/>
              <a:t>component</a:t>
            </a:r>
            <a:endParaRPr lang="en-US" sz="1800" dirty="0"/>
          </a:p>
          <a:p>
            <a:pPr lvl="0">
              <a:lnSpc>
                <a:spcPct val="125000"/>
              </a:lnSpc>
            </a:pPr>
            <a:r>
              <a:rPr lang="en-GB" sz="1800" dirty="0"/>
              <a:t>T3.6 – Development of the </a:t>
            </a:r>
            <a:r>
              <a:rPr lang="en-GB" sz="1800" b="1" dirty="0"/>
              <a:t>Synchronization Manager</a:t>
            </a:r>
            <a:r>
              <a:rPr lang="en-GB" sz="1800" dirty="0"/>
              <a:t> </a:t>
            </a:r>
            <a:r>
              <a:rPr lang="en-GB" sz="1800" dirty="0" smtClean="0"/>
              <a:t>component</a:t>
            </a:r>
            <a:endParaRPr lang="en-US" sz="1800" dirty="0"/>
          </a:p>
          <a:p>
            <a:pPr lvl="0">
              <a:lnSpc>
                <a:spcPct val="125000"/>
              </a:lnSpc>
            </a:pPr>
            <a:r>
              <a:rPr lang="en-GB" sz="1800" dirty="0"/>
              <a:t>T3.7 – Design of the model-to-model </a:t>
            </a:r>
            <a:r>
              <a:rPr lang="en-GB" sz="1800" dirty="0" smtClean="0"/>
              <a:t>transformations</a:t>
            </a:r>
            <a:endParaRPr lang="en-US" sz="1800" dirty="0"/>
          </a:p>
          <a:p>
            <a:pPr lvl="0">
              <a:lnSpc>
                <a:spcPct val="125000"/>
              </a:lnSpc>
            </a:pPr>
            <a:r>
              <a:rPr lang="en-GB" sz="1800" dirty="0"/>
              <a:t>T3.8 – Implementation of the model-to-model </a:t>
            </a:r>
            <a:r>
              <a:rPr lang="en-GB" sz="1800" dirty="0" smtClean="0"/>
              <a:t>transformations</a:t>
            </a:r>
            <a:endParaRPr lang="en-US" sz="1800" dirty="0"/>
          </a:p>
          <a:p>
            <a:pPr>
              <a:lnSpc>
                <a:spcPct val="125000"/>
              </a:lnSpc>
            </a:pPr>
            <a:r>
              <a:rPr lang="en-GB" sz="1800" dirty="0"/>
              <a:t>T3.9 – Validation of the M2M Transformation </a:t>
            </a:r>
            <a:r>
              <a:rPr lang="en-GB" sz="1800" dirty="0" smtClean="0"/>
              <a:t>Framework</a:t>
            </a:r>
            <a:endParaRPr lang="en-US" sz="1800" dirty="0"/>
          </a:p>
        </p:txBody>
      </p:sp>
    </p:spTree>
    <p:extLst>
      <p:ext uri="{BB962C8B-B14F-4D97-AF65-F5344CB8AC3E}">
        <p14:creationId xmlns:p14="http://schemas.microsoft.com/office/powerpoint/2010/main" val="323647096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T3.1 - </a:t>
            </a:r>
            <a:r>
              <a:rPr lang="en-GB" dirty="0"/>
              <a:t>Review of M2M transformation approaches</a:t>
            </a:r>
            <a:endParaRPr lang="en-US" dirty="0"/>
          </a:p>
        </p:txBody>
      </p:sp>
      <p:sp>
        <p:nvSpPr>
          <p:cNvPr id="4" name="Espace réservé du contenu 2"/>
          <p:cNvSpPr>
            <a:spLocks noGrp="1"/>
          </p:cNvSpPr>
          <p:nvPr>
            <p:ph idx="1"/>
          </p:nvPr>
        </p:nvSpPr>
        <p:spPr>
          <a:xfrm>
            <a:off x="468000" y="1332000"/>
            <a:ext cx="8352472" cy="5040000"/>
          </a:xfrm>
        </p:spPr>
        <p:txBody>
          <a:bodyPr/>
          <a:lstStyle/>
          <a:p>
            <a:pPr marL="342900" lvl="1" indent="-342900">
              <a:buFont typeface="Wingdings" panose="05000000000000000000" pitchFamily="2" charset="2"/>
              <a:buChar char="§"/>
            </a:pPr>
            <a:r>
              <a:rPr lang="en-US" sz="2200" dirty="0"/>
              <a:t>UNIT, </a:t>
            </a:r>
            <a:r>
              <a:rPr lang="en-US" sz="2200" dirty="0" smtClean="0"/>
              <a:t>KOCSISTEM</a:t>
            </a:r>
          </a:p>
          <a:p>
            <a:pPr marL="615950" lvl="2" indent="-342900"/>
            <a:r>
              <a:rPr lang="en-GB" dirty="0" smtClean="0"/>
              <a:t>A </a:t>
            </a:r>
            <a:r>
              <a:rPr lang="en-GB" dirty="0"/>
              <a:t>systematic review of model-to-model transformation approaches, and a selection of the most convenient and widely used in the industry for inclusion into the ModelWriter tool</a:t>
            </a:r>
            <a:endParaRPr lang="en-US" dirty="0"/>
          </a:p>
          <a:p>
            <a:pPr marL="0" indent="0">
              <a:buNone/>
            </a:pPr>
            <a:endParaRPr lang="en-US" dirty="0" smtClean="0"/>
          </a:p>
          <a:p>
            <a:r>
              <a:rPr lang="en-GB" dirty="0" smtClean="0"/>
              <a:t>Status</a:t>
            </a:r>
          </a:p>
          <a:p>
            <a:pPr lvl="1"/>
            <a:r>
              <a:rPr lang="en-US" dirty="0" smtClean="0"/>
              <a:t>Survey of available approaches and tools are available at:</a:t>
            </a:r>
          </a:p>
          <a:p>
            <a:pPr lvl="2"/>
            <a:r>
              <a:rPr lang="en-GB" dirty="0" smtClean="0"/>
              <a:t>D3.1.1</a:t>
            </a:r>
            <a:r>
              <a:rPr lang="en-GB" dirty="0"/>
              <a:t>Review of model-to-model transformation approaches and technologies</a:t>
            </a:r>
          </a:p>
          <a:p>
            <a:endParaRPr lang="en-US" dirty="0" smtClean="0"/>
          </a:p>
          <a:p>
            <a:r>
              <a:rPr lang="en-US" dirty="0" smtClean="0"/>
              <a:t>Next:</a:t>
            </a:r>
          </a:p>
          <a:p>
            <a:pPr lvl="1"/>
            <a:r>
              <a:rPr lang="en-US" dirty="0" smtClean="0"/>
              <a:t>The document may be updated based on the new approaches and tools in SotA</a:t>
            </a:r>
          </a:p>
        </p:txBody>
      </p:sp>
    </p:spTree>
    <p:extLst>
      <p:ext uri="{BB962C8B-B14F-4D97-AF65-F5344CB8AC3E}">
        <p14:creationId xmlns:p14="http://schemas.microsoft.com/office/powerpoint/2010/main" val="316911578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T3.2 - </a:t>
            </a:r>
            <a:r>
              <a:rPr lang="en-GB" dirty="0"/>
              <a:t>Specification and design of the M2M Transformation Framework</a:t>
            </a:r>
            <a:endParaRPr lang="en-US" dirty="0"/>
          </a:p>
        </p:txBody>
      </p:sp>
      <p:sp>
        <p:nvSpPr>
          <p:cNvPr id="3" name="Content Placeholder 2"/>
          <p:cNvSpPr>
            <a:spLocks noGrp="1"/>
          </p:cNvSpPr>
          <p:nvPr>
            <p:ph idx="1"/>
          </p:nvPr>
        </p:nvSpPr>
        <p:spPr/>
        <p:txBody>
          <a:bodyPr/>
          <a:lstStyle/>
          <a:p>
            <a:r>
              <a:rPr lang="en-GB" dirty="0" smtClean="0"/>
              <a:t>UNIT + KOCSISTEM</a:t>
            </a:r>
          </a:p>
          <a:p>
            <a:pPr lvl="1"/>
            <a:r>
              <a:rPr lang="en-GB" dirty="0" smtClean="0"/>
              <a:t>Objective: Designing </a:t>
            </a:r>
            <a:r>
              <a:rPr lang="en-GB" dirty="0"/>
              <a:t>the M2M Transformation Framework whose main goal is to make the ModelWriter tool able to launch </a:t>
            </a:r>
            <a:r>
              <a:rPr lang="en-GB" dirty="0" smtClean="0"/>
              <a:t>M2M transformations</a:t>
            </a:r>
          </a:p>
          <a:p>
            <a:endParaRPr lang="en-GB" dirty="0" smtClean="0"/>
          </a:p>
          <a:p>
            <a:r>
              <a:rPr lang="en-GB" dirty="0" smtClean="0"/>
              <a:t>Status:</a:t>
            </a:r>
          </a:p>
          <a:p>
            <a:pPr lvl="1"/>
            <a:r>
              <a:rPr lang="en-US" dirty="0" smtClean="0"/>
              <a:t>D3.2.1 - </a:t>
            </a:r>
            <a:r>
              <a:rPr lang="en-GB" dirty="0"/>
              <a:t>M2M Transformation Framework architectural design document (incl. Transformation, Configuration, Traceability, and Synchronization architectural design</a:t>
            </a:r>
            <a:r>
              <a:rPr lang="en-GB" dirty="0" smtClean="0"/>
              <a:t>)</a:t>
            </a:r>
          </a:p>
          <a:p>
            <a:pPr lvl="1"/>
            <a:endParaRPr lang="en-GB" dirty="0"/>
          </a:p>
          <a:p>
            <a:r>
              <a:rPr lang="en-US" dirty="0"/>
              <a:t>Next:</a:t>
            </a:r>
          </a:p>
          <a:p>
            <a:pPr lvl="1"/>
            <a:r>
              <a:rPr lang="en-US" dirty="0" smtClean="0"/>
              <a:t>The architecture may be updated based on the new needs during the project progress.</a:t>
            </a:r>
            <a:endParaRPr lang="en-US" dirty="0"/>
          </a:p>
          <a:p>
            <a:pPr lvl="1"/>
            <a:endParaRPr lang="en-US" dirty="0"/>
          </a:p>
        </p:txBody>
      </p:sp>
    </p:spTree>
    <p:extLst>
      <p:ext uri="{BB962C8B-B14F-4D97-AF65-F5344CB8AC3E}">
        <p14:creationId xmlns:p14="http://schemas.microsoft.com/office/powerpoint/2010/main" val="406672281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T3.2 - </a:t>
            </a:r>
            <a:r>
              <a:rPr lang="en-GB" dirty="0"/>
              <a:t>Specification and design of the M2M Transformation </a:t>
            </a:r>
            <a:r>
              <a:rPr lang="en-GB" dirty="0" smtClean="0"/>
              <a:t>Framework</a:t>
            </a:r>
            <a:endParaRPr lang="en-US" dirty="0"/>
          </a:p>
        </p:txBody>
      </p:sp>
      <p:sp>
        <p:nvSpPr>
          <p:cNvPr id="3" name="Content Placeholder 2"/>
          <p:cNvSpPr>
            <a:spLocks noGrp="1"/>
          </p:cNvSpPr>
          <p:nvPr>
            <p:ph idx="1"/>
          </p:nvPr>
        </p:nvSpPr>
        <p:spPr>
          <a:xfrm>
            <a:off x="468000" y="1303563"/>
            <a:ext cx="8352472" cy="5040000"/>
          </a:xfrm>
        </p:spPr>
        <p:txBody>
          <a:bodyPr/>
          <a:lstStyle/>
          <a:p>
            <a:r>
              <a:rPr lang="en-GB" dirty="0" smtClean="0"/>
              <a:t>Overview </a:t>
            </a:r>
            <a:r>
              <a:rPr lang="en-GB" dirty="0"/>
              <a:t>of the components of the M2M Transformation </a:t>
            </a:r>
            <a:r>
              <a:rPr lang="en-GB" dirty="0" smtClean="0"/>
              <a:t>Framework:</a:t>
            </a:r>
          </a:p>
          <a:p>
            <a:endParaRPr lang="en-US" dirty="0"/>
          </a:p>
        </p:txBody>
      </p:sp>
      <p:pic>
        <p:nvPicPr>
          <p:cNvPr id="4" name="Picture 3"/>
          <p:cNvPicPr/>
          <p:nvPr/>
        </p:nvPicPr>
        <p:blipFill>
          <a:blip r:embed="rId2">
            <a:extLst>
              <a:ext uri="{28A0092B-C50C-407E-A947-70E740481C1C}">
                <a14:useLocalDpi xmlns:a14="http://schemas.microsoft.com/office/drawing/2010/main" val="0"/>
              </a:ext>
            </a:extLst>
          </a:blip>
          <a:srcRect/>
          <a:stretch>
            <a:fillRect/>
          </a:stretch>
        </p:blipFill>
        <p:spPr bwMode="auto">
          <a:xfrm>
            <a:off x="1619672" y="2276872"/>
            <a:ext cx="5400600" cy="3747378"/>
          </a:xfrm>
          <a:prstGeom prst="rect">
            <a:avLst/>
          </a:prstGeom>
          <a:noFill/>
          <a:ln>
            <a:noFill/>
          </a:ln>
        </p:spPr>
      </p:pic>
    </p:spTree>
    <p:extLst>
      <p:ext uri="{BB962C8B-B14F-4D97-AF65-F5344CB8AC3E}">
        <p14:creationId xmlns:p14="http://schemas.microsoft.com/office/powerpoint/2010/main" val="22475152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536" y="144000"/>
            <a:ext cx="6336248" cy="828000"/>
          </a:xfrm>
        </p:spPr>
        <p:txBody>
          <a:bodyPr/>
          <a:lstStyle/>
          <a:p>
            <a:r>
              <a:rPr lang="en-US" dirty="0" smtClean="0"/>
              <a:t>T3.3, T3.4, T3.5, T3.6 (UNIT + KOCSISTEM)</a:t>
            </a:r>
            <a:endParaRPr lang="en-US" dirty="0"/>
          </a:p>
        </p:txBody>
      </p:sp>
      <p:sp>
        <p:nvSpPr>
          <p:cNvPr id="3" name="Content Placeholder 2"/>
          <p:cNvSpPr>
            <a:spLocks noGrp="1"/>
          </p:cNvSpPr>
          <p:nvPr>
            <p:ph idx="1"/>
          </p:nvPr>
        </p:nvSpPr>
        <p:spPr/>
        <p:txBody>
          <a:bodyPr/>
          <a:lstStyle/>
          <a:p>
            <a:r>
              <a:rPr lang="en-GB" sz="2400" dirty="0"/>
              <a:t>Development of </a:t>
            </a:r>
            <a:r>
              <a:rPr lang="en-GB" sz="2400" dirty="0" smtClean="0"/>
              <a:t>the:</a:t>
            </a:r>
          </a:p>
          <a:p>
            <a:pPr lvl="1"/>
            <a:r>
              <a:rPr lang="en-GB" sz="1800" dirty="0" smtClean="0"/>
              <a:t>T3.3 Transformation </a:t>
            </a:r>
            <a:r>
              <a:rPr lang="en-GB" sz="1800" dirty="0"/>
              <a:t>Manager </a:t>
            </a:r>
            <a:r>
              <a:rPr lang="en-GB" sz="1800" dirty="0" smtClean="0"/>
              <a:t>component</a:t>
            </a:r>
          </a:p>
          <a:p>
            <a:pPr lvl="1"/>
            <a:r>
              <a:rPr lang="en-US" sz="1800" dirty="0" smtClean="0"/>
              <a:t>T3.4 Configuration </a:t>
            </a:r>
            <a:r>
              <a:rPr lang="en-US" sz="1800" dirty="0"/>
              <a:t>Manager component </a:t>
            </a:r>
            <a:endParaRPr lang="en-US" sz="1800" dirty="0" smtClean="0"/>
          </a:p>
          <a:p>
            <a:pPr lvl="1"/>
            <a:r>
              <a:rPr lang="en-US" sz="1800" dirty="0" smtClean="0"/>
              <a:t>T3.5 Traceability </a:t>
            </a:r>
            <a:r>
              <a:rPr lang="en-US" sz="1800" dirty="0"/>
              <a:t>Manager component </a:t>
            </a:r>
            <a:endParaRPr lang="en-US" sz="1800" dirty="0" smtClean="0"/>
          </a:p>
          <a:p>
            <a:pPr lvl="1"/>
            <a:r>
              <a:rPr lang="en-US" sz="1800" dirty="0" smtClean="0"/>
              <a:t>T3.6 Synchronization </a:t>
            </a:r>
            <a:r>
              <a:rPr lang="en-US" sz="1800" dirty="0"/>
              <a:t>Manager component </a:t>
            </a:r>
          </a:p>
          <a:p>
            <a:pPr marL="360362" lvl="1" indent="0">
              <a:buNone/>
            </a:pPr>
            <a:endParaRPr lang="en-US" sz="1800" dirty="0" smtClean="0"/>
          </a:p>
          <a:p>
            <a:r>
              <a:rPr lang="en-US" sz="2400" dirty="0"/>
              <a:t>Status:</a:t>
            </a:r>
          </a:p>
          <a:p>
            <a:pPr lvl="1"/>
            <a:r>
              <a:rPr lang="en-US" sz="1800" dirty="0" smtClean="0"/>
              <a:t>These tasks has software deliverables which are developed and are available at GitHub</a:t>
            </a:r>
          </a:p>
          <a:p>
            <a:pPr lvl="1"/>
            <a:endParaRPr lang="en-US" sz="1800" dirty="0"/>
          </a:p>
          <a:p>
            <a:r>
              <a:rPr lang="en-US" dirty="0" smtClean="0"/>
              <a:t>Next:</a:t>
            </a:r>
          </a:p>
          <a:p>
            <a:pPr lvl="1"/>
            <a:r>
              <a:rPr lang="en-US" dirty="0" smtClean="0"/>
              <a:t>These components will be updated.</a:t>
            </a:r>
          </a:p>
          <a:p>
            <a:pPr lvl="1"/>
            <a:endParaRPr lang="en-US" sz="1800" dirty="0" smtClean="0"/>
          </a:p>
        </p:txBody>
      </p:sp>
    </p:spTree>
    <p:extLst>
      <p:ext uri="{BB962C8B-B14F-4D97-AF65-F5344CB8AC3E}">
        <p14:creationId xmlns:p14="http://schemas.microsoft.com/office/powerpoint/2010/main" val="296951584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12" y="-27384"/>
            <a:ext cx="6336248" cy="404680"/>
          </a:xfrm>
        </p:spPr>
        <p:txBody>
          <a:bodyPr/>
          <a:lstStyle/>
          <a:p>
            <a:r>
              <a:rPr lang="en-US" dirty="0" smtClean="0"/>
              <a:t>T3.3, T3.4, T3.5, T3.6 (UNIT + KOCSISTEM)</a:t>
            </a:r>
            <a:endParaRPr lang="en-US" dirty="0"/>
          </a:p>
        </p:txBody>
      </p:sp>
      <p:pic>
        <p:nvPicPr>
          <p:cNvPr id="4" name="Content Placeholder 3"/>
          <p:cNvPicPr>
            <a:picLocks noGrp="1"/>
          </p:cNvPicPr>
          <p:nvPr>
            <p:ph idx="1"/>
          </p:nvPr>
        </p:nvPicPr>
        <p:blipFill>
          <a:blip r:embed="rId2" cstate="print">
            <a:extLst>
              <a:ext uri="{28A0092B-C50C-407E-A947-70E740481C1C}">
                <a14:useLocalDpi xmlns:a14="http://schemas.microsoft.com/office/drawing/2010/main" val="0"/>
              </a:ext>
            </a:extLst>
          </a:blip>
          <a:stretch>
            <a:fillRect/>
          </a:stretch>
        </p:blipFill>
        <p:spPr>
          <a:xfrm>
            <a:off x="0" y="286048"/>
            <a:ext cx="9144000" cy="6597351"/>
          </a:xfrm>
          <a:prstGeom prst="rect">
            <a:avLst/>
          </a:prstGeom>
          <a:ln>
            <a:solidFill>
              <a:schemeClr val="tx1"/>
            </a:solidFill>
          </a:ln>
        </p:spPr>
      </p:pic>
    </p:spTree>
    <p:extLst>
      <p:ext uri="{BB962C8B-B14F-4D97-AF65-F5344CB8AC3E}">
        <p14:creationId xmlns:p14="http://schemas.microsoft.com/office/powerpoint/2010/main" val="2505929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000" y="260648"/>
            <a:ext cx="6336248" cy="476688"/>
          </a:xfrm>
        </p:spPr>
        <p:txBody>
          <a:bodyPr/>
          <a:lstStyle/>
          <a:p>
            <a:r>
              <a:rPr lang="en-US" dirty="0"/>
              <a:t>T3.3, T3.4, T3.5, T3.6 (UNIT + KOCSISTEM)</a:t>
            </a:r>
          </a:p>
        </p:txBody>
      </p:sp>
      <p:pic>
        <p:nvPicPr>
          <p:cNvPr id="4" name="Picture 3"/>
          <p:cNvPicPr/>
          <p:nvPr/>
        </p:nvPicPr>
        <p:blipFill>
          <a:blip r:embed="rId2"/>
          <a:stretch>
            <a:fillRect/>
          </a:stretch>
        </p:blipFill>
        <p:spPr>
          <a:xfrm>
            <a:off x="36686" y="764704"/>
            <a:ext cx="9107314" cy="6093296"/>
          </a:xfrm>
          <a:prstGeom prst="rect">
            <a:avLst/>
          </a:prstGeom>
        </p:spPr>
      </p:pic>
    </p:spTree>
    <p:extLst>
      <p:ext uri="{BB962C8B-B14F-4D97-AF65-F5344CB8AC3E}">
        <p14:creationId xmlns:p14="http://schemas.microsoft.com/office/powerpoint/2010/main" val="203109430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000" y="144000"/>
            <a:ext cx="6408256" cy="828000"/>
          </a:xfrm>
        </p:spPr>
        <p:txBody>
          <a:bodyPr/>
          <a:lstStyle/>
          <a:p>
            <a:r>
              <a:rPr lang="en-US" dirty="0"/>
              <a:t>T3.3, T3.4, T3.5, T3.6 (UNIT + KOCSISTEM)</a:t>
            </a:r>
          </a:p>
        </p:txBody>
      </p:sp>
      <p:pic>
        <p:nvPicPr>
          <p:cNvPr id="4" name="Picture 3" descr="C:\Users\3\Desktop\FModel.jp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2204864"/>
            <a:ext cx="9143999" cy="3096344"/>
          </a:xfrm>
          <a:prstGeom prst="rect">
            <a:avLst/>
          </a:prstGeom>
          <a:noFill/>
          <a:ln>
            <a:noFill/>
          </a:ln>
        </p:spPr>
      </p:pic>
    </p:spTree>
    <p:extLst>
      <p:ext uri="{BB962C8B-B14F-4D97-AF65-F5344CB8AC3E}">
        <p14:creationId xmlns:p14="http://schemas.microsoft.com/office/powerpoint/2010/main" val="22931643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T.1.1 </a:t>
            </a:r>
            <a:r>
              <a:rPr lang="fr-FR" dirty="0" smtClean="0"/>
              <a:t>Evaluation </a:t>
            </a:r>
            <a:r>
              <a:rPr lang="fr-FR" dirty="0" err="1"/>
              <a:t>Methods</a:t>
            </a:r>
            <a:r>
              <a:rPr lang="fr-FR" dirty="0"/>
              <a:t> &amp; </a:t>
            </a:r>
            <a:r>
              <a:rPr lang="fr-FR" dirty="0" smtClean="0"/>
              <a:t>Tools</a:t>
            </a:r>
            <a:endParaRPr lang="fr-FR" dirty="0"/>
          </a:p>
        </p:txBody>
      </p:sp>
      <p:sp>
        <p:nvSpPr>
          <p:cNvPr id="3" name="Espace réservé du contenu 2"/>
          <p:cNvSpPr>
            <a:spLocks noGrp="1"/>
          </p:cNvSpPr>
          <p:nvPr>
            <p:ph idx="1"/>
          </p:nvPr>
        </p:nvSpPr>
        <p:spPr/>
        <p:txBody>
          <a:bodyPr/>
          <a:lstStyle/>
          <a:p>
            <a:pPr marL="342900" lvl="1" indent="-342900">
              <a:buFont typeface="Wingdings" panose="05000000000000000000" pitchFamily="2" charset="2"/>
              <a:buChar char="§"/>
            </a:pPr>
            <a:r>
              <a:rPr lang="en-US" sz="2200" dirty="0"/>
              <a:t>UNIT, KOCSISTEM, AIRBUS, OBEO, HISBIM, </a:t>
            </a:r>
            <a:r>
              <a:rPr lang="en-US" sz="2200" dirty="0" smtClean="0"/>
              <a:t>MANTIS</a:t>
            </a:r>
          </a:p>
          <a:p>
            <a:pPr marL="615950" lvl="2" indent="-342900"/>
            <a:r>
              <a:rPr lang="en-US" dirty="0" smtClean="0"/>
              <a:t>To </a:t>
            </a:r>
            <a:r>
              <a:rPr lang="en-US" dirty="0"/>
              <a:t>define evaluation methods, including the identification of metrics to quantify performance with and without ModelWriter</a:t>
            </a:r>
          </a:p>
          <a:p>
            <a:pPr marL="0" indent="0">
              <a:buNone/>
            </a:pPr>
            <a:endParaRPr lang="en-US" dirty="0" smtClean="0"/>
          </a:p>
          <a:p>
            <a:r>
              <a:rPr lang="en-GB" dirty="0" smtClean="0"/>
              <a:t>Status</a:t>
            </a:r>
          </a:p>
          <a:p>
            <a:pPr lvl="1"/>
            <a:r>
              <a:rPr lang="en-US" dirty="0" smtClean="0"/>
              <a:t>Survey of available evaluation method and tools</a:t>
            </a:r>
          </a:p>
          <a:p>
            <a:pPr lvl="2"/>
            <a:r>
              <a:rPr lang="en-GB" dirty="0"/>
              <a:t>D1.1.1 Evaluation Methods &amp; </a:t>
            </a:r>
            <a:r>
              <a:rPr lang="en-GB" dirty="0" smtClean="0"/>
              <a:t>Tools</a:t>
            </a:r>
            <a:endParaRPr lang="en-GB" dirty="0"/>
          </a:p>
          <a:p>
            <a:endParaRPr lang="en-US" dirty="0" smtClean="0"/>
          </a:p>
          <a:p>
            <a:r>
              <a:rPr lang="en-US" dirty="0" smtClean="0"/>
              <a:t>Next:</a:t>
            </a:r>
          </a:p>
          <a:p>
            <a:pPr lvl="1"/>
            <a:r>
              <a:rPr lang="en-US" dirty="0" smtClean="0"/>
              <a:t>Specification of use Cases KPI ; common KPI and selection of </a:t>
            </a:r>
            <a:r>
              <a:rPr lang="en-US" dirty="0"/>
              <a:t>evaluation method and </a:t>
            </a:r>
            <a:r>
              <a:rPr lang="en-US" dirty="0" smtClean="0"/>
              <a:t>tools</a:t>
            </a:r>
          </a:p>
        </p:txBody>
      </p:sp>
    </p:spTree>
    <p:extLst>
      <p:ext uri="{BB962C8B-B14F-4D97-AF65-F5344CB8AC3E}">
        <p14:creationId xmlns:p14="http://schemas.microsoft.com/office/powerpoint/2010/main" val="18836575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000" y="144000"/>
            <a:ext cx="6408256" cy="828000"/>
          </a:xfrm>
        </p:spPr>
        <p:txBody>
          <a:bodyPr/>
          <a:lstStyle/>
          <a:p>
            <a:r>
              <a:rPr lang="en-US" dirty="0"/>
              <a:t>T3.3, T3.4, T3.5, T3.6 (UNIT + KOCSISTEM)</a:t>
            </a:r>
          </a:p>
        </p:txBody>
      </p:sp>
      <p:sp>
        <p:nvSpPr>
          <p:cNvPr id="3" name="Content Placeholder 2"/>
          <p:cNvSpPr>
            <a:spLocks noGrp="1"/>
          </p:cNvSpPr>
          <p:nvPr>
            <p:ph idx="1"/>
          </p:nvPr>
        </p:nvSpPr>
        <p:spPr/>
        <p:txBody>
          <a:bodyPr/>
          <a:lstStyle/>
          <a:p>
            <a:r>
              <a:rPr lang="en-US" dirty="0" smtClean="0"/>
              <a:t>The fully functional demonstration of the main components of WP3 (</a:t>
            </a:r>
            <a:r>
              <a:rPr lang="en-US" dirty="0"/>
              <a:t>T3.3, T3.4, T3.5, T3.6</a:t>
            </a:r>
            <a:r>
              <a:rPr lang="en-US" dirty="0" smtClean="0"/>
              <a:t>) will be presented at demonstration session.</a:t>
            </a:r>
            <a:endParaRPr lang="en-US" dirty="0"/>
          </a:p>
        </p:txBody>
      </p:sp>
    </p:spTree>
    <p:extLst>
      <p:ext uri="{BB962C8B-B14F-4D97-AF65-F5344CB8AC3E}">
        <p14:creationId xmlns:p14="http://schemas.microsoft.com/office/powerpoint/2010/main" val="111376934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539552" y="980728"/>
            <a:ext cx="7272808" cy="864096"/>
          </a:xfrm>
        </p:spPr>
        <p:txBody>
          <a:bodyPr/>
          <a:lstStyle/>
          <a:p>
            <a:r>
              <a:rPr lang="en-US" sz="2400" dirty="0" smtClean="0"/>
              <a:t>WP4 – </a:t>
            </a:r>
            <a:r>
              <a:rPr lang="en-GB" sz="2400" dirty="0" smtClean="0"/>
              <a:t>Knowledge base Design and Implementation</a:t>
            </a:r>
            <a:endParaRPr lang="fr-FR" sz="2400" dirty="0"/>
          </a:p>
        </p:txBody>
      </p:sp>
      <p:sp>
        <p:nvSpPr>
          <p:cNvPr id="12" name="Sous-titre 2"/>
          <p:cNvSpPr txBox="1">
            <a:spLocks/>
          </p:cNvSpPr>
          <p:nvPr/>
        </p:nvSpPr>
        <p:spPr>
          <a:xfrm>
            <a:off x="2411760" y="2276872"/>
            <a:ext cx="3312368"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sz="1600" i="1" dirty="0" smtClean="0"/>
              <a:t>Prof. Dr. </a:t>
            </a:r>
            <a:r>
              <a:rPr lang="en-US" sz="1600" i="1" dirty="0" err="1" smtClean="0"/>
              <a:t>Erhan</a:t>
            </a:r>
            <a:r>
              <a:rPr lang="en-US" sz="1600" i="1" dirty="0" smtClean="0"/>
              <a:t> </a:t>
            </a:r>
            <a:r>
              <a:rPr lang="en-US" sz="1600" i="1" dirty="0" err="1" smtClean="0"/>
              <a:t>Mengusoglu</a:t>
            </a:r>
            <a:r>
              <a:rPr lang="en-US" sz="1600" i="1" dirty="0" smtClean="0"/>
              <a:t> </a:t>
            </a:r>
          </a:p>
          <a:p>
            <a:pPr algn="r"/>
            <a:r>
              <a:rPr lang="en-US" sz="1600" i="1" dirty="0" smtClean="0"/>
              <a:t>MANTIS</a:t>
            </a:r>
          </a:p>
        </p:txBody>
      </p:sp>
    </p:spTree>
    <p:extLst>
      <p:ext uri="{BB962C8B-B14F-4D97-AF65-F5344CB8AC3E}">
        <p14:creationId xmlns:p14="http://schemas.microsoft.com/office/powerpoint/2010/main" val="20766509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188640"/>
            <a:ext cx="6228000" cy="828000"/>
          </a:xfrm>
        </p:spPr>
        <p:txBody>
          <a:bodyPr/>
          <a:lstStyle/>
          <a:p>
            <a:r>
              <a:rPr lang="en-GB" dirty="0" smtClean="0"/>
              <a:t/>
            </a:r>
            <a:br>
              <a:rPr lang="en-GB" dirty="0" smtClean="0"/>
            </a:br>
            <a:r>
              <a:rPr lang="tr-TR" dirty="0"/>
              <a:t>WP4 </a:t>
            </a:r>
            <a:r>
              <a:rPr lang="en-GB" dirty="0"/>
              <a:t>Knowledge Base Design and Implementation</a:t>
            </a:r>
            <a:endParaRPr lang="nl-NL" dirty="0"/>
          </a:p>
        </p:txBody>
      </p:sp>
      <p:sp>
        <p:nvSpPr>
          <p:cNvPr id="3" name="Content Placeholder 2"/>
          <p:cNvSpPr>
            <a:spLocks noGrp="1"/>
          </p:cNvSpPr>
          <p:nvPr>
            <p:ph idx="1"/>
          </p:nvPr>
        </p:nvSpPr>
        <p:spPr>
          <a:xfrm>
            <a:off x="468000" y="1484784"/>
            <a:ext cx="8352472" cy="4608512"/>
          </a:xfrm>
        </p:spPr>
        <p:txBody>
          <a:bodyPr/>
          <a:lstStyle/>
          <a:p>
            <a:pPr>
              <a:defRPr/>
            </a:pPr>
            <a:r>
              <a:rPr lang="tr-TR" dirty="0"/>
              <a:t>D</a:t>
            </a:r>
            <a:r>
              <a:rPr lang="en-GB" dirty="0" err="1" smtClean="0"/>
              <a:t>esign</a:t>
            </a:r>
            <a:r>
              <a:rPr lang="en-GB" dirty="0" smtClean="0"/>
              <a:t> </a:t>
            </a:r>
            <a:r>
              <a:rPr lang="en-GB" dirty="0"/>
              <a:t>and implement the </a:t>
            </a:r>
            <a:r>
              <a:rPr lang="en-GB" dirty="0" err="1"/>
              <a:t>ModelWriter’s</a:t>
            </a:r>
            <a:r>
              <a:rPr lang="en-GB" dirty="0"/>
              <a:t> federated Knowledge Base itself, hosting multiple formalisms. </a:t>
            </a:r>
          </a:p>
          <a:p>
            <a:pPr>
              <a:defRPr/>
            </a:pPr>
            <a:r>
              <a:rPr lang="tr-TR" dirty="0"/>
              <a:t>D</a:t>
            </a:r>
            <a:r>
              <a:rPr lang="en-GB" dirty="0" err="1" smtClean="0"/>
              <a:t>esign</a:t>
            </a:r>
            <a:r>
              <a:rPr lang="en-GB" dirty="0" smtClean="0"/>
              <a:t> </a:t>
            </a:r>
            <a:r>
              <a:rPr lang="en-GB" dirty="0"/>
              <a:t>and implement its bi-directional text-model synchronization mechanism.</a:t>
            </a:r>
          </a:p>
          <a:p>
            <a:pPr>
              <a:defRPr/>
            </a:pPr>
            <a:r>
              <a:rPr lang="tr-TR" dirty="0"/>
              <a:t>D</a:t>
            </a:r>
            <a:r>
              <a:rPr lang="en-GB" dirty="0" err="1" smtClean="0"/>
              <a:t>esign</a:t>
            </a:r>
            <a:r>
              <a:rPr lang="en-GB" dirty="0" smtClean="0"/>
              <a:t> </a:t>
            </a:r>
            <a:r>
              <a:rPr lang="en-GB" dirty="0"/>
              <a:t>and implement its API.</a:t>
            </a:r>
          </a:p>
          <a:p>
            <a:pPr>
              <a:defRPr/>
            </a:pPr>
            <a:r>
              <a:rPr lang="tr-TR" dirty="0"/>
              <a:t>D</a:t>
            </a:r>
            <a:r>
              <a:rPr lang="en-GB" dirty="0" err="1" smtClean="0"/>
              <a:t>esign</a:t>
            </a:r>
            <a:r>
              <a:rPr lang="en-GB" dirty="0" smtClean="0"/>
              <a:t> </a:t>
            </a:r>
            <a:r>
              <a:rPr lang="en-GB" dirty="0"/>
              <a:t>and implement a set of specialised modules (plug-ins) that exploit the Knowledge Base in ways that make the tasks of Technical Authors much more productive, e.g. consistency checks.</a:t>
            </a:r>
          </a:p>
          <a:p>
            <a:pPr>
              <a:defRPr/>
            </a:pPr>
            <a:r>
              <a:rPr lang="tr-TR" dirty="0"/>
              <a:t>D</a:t>
            </a:r>
            <a:r>
              <a:rPr lang="en-GB" dirty="0" err="1" smtClean="0"/>
              <a:t>esign</a:t>
            </a:r>
            <a:r>
              <a:rPr lang="en-GB" dirty="0" smtClean="0"/>
              <a:t> </a:t>
            </a:r>
            <a:r>
              <a:rPr lang="en-GB" dirty="0"/>
              <a:t>and implement the collaborative functions linking and hierarchically organizing multiple </a:t>
            </a:r>
            <a:r>
              <a:rPr lang="en-GB" dirty="0" err="1"/>
              <a:t>ModelWriter</a:t>
            </a:r>
            <a:r>
              <a:rPr lang="en-GB" dirty="0"/>
              <a:t> KBs used by different Technical Authors on different sites.</a:t>
            </a:r>
          </a:p>
          <a:p>
            <a:pPr>
              <a:defRPr/>
            </a:pPr>
            <a:endParaRPr lang="tr-TR" dirty="0"/>
          </a:p>
          <a:p>
            <a:pPr lvl="1"/>
            <a:endParaRPr lang="en-US" dirty="0"/>
          </a:p>
          <a:p>
            <a:pPr>
              <a:defRPr/>
            </a:pPr>
            <a:endParaRPr lang="tr-TR" dirty="0" smtClean="0"/>
          </a:p>
        </p:txBody>
      </p:sp>
    </p:spTree>
    <p:extLst>
      <p:ext uri="{BB962C8B-B14F-4D97-AF65-F5344CB8AC3E}">
        <p14:creationId xmlns:p14="http://schemas.microsoft.com/office/powerpoint/2010/main" val="20581142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188640"/>
            <a:ext cx="6228000" cy="828000"/>
          </a:xfrm>
        </p:spPr>
        <p:txBody>
          <a:bodyPr/>
          <a:lstStyle/>
          <a:p>
            <a:r>
              <a:rPr lang="en-GB" dirty="0" smtClean="0"/>
              <a:t/>
            </a:r>
            <a:br>
              <a:rPr lang="en-GB" dirty="0" smtClean="0"/>
            </a:br>
            <a:r>
              <a:rPr lang="tr-TR" dirty="0"/>
              <a:t>WP4 </a:t>
            </a:r>
            <a:r>
              <a:rPr lang="en-GB" dirty="0"/>
              <a:t>Knowledge Base Design and Implementation</a:t>
            </a:r>
            <a:endParaRPr lang="nl-NL" dirty="0"/>
          </a:p>
        </p:txBody>
      </p:sp>
      <p:sp>
        <p:nvSpPr>
          <p:cNvPr id="3" name="Content Placeholder 2"/>
          <p:cNvSpPr>
            <a:spLocks noGrp="1"/>
          </p:cNvSpPr>
          <p:nvPr>
            <p:ph idx="1"/>
          </p:nvPr>
        </p:nvSpPr>
        <p:spPr>
          <a:xfrm>
            <a:off x="468000" y="1484784"/>
            <a:ext cx="8352472" cy="4608512"/>
          </a:xfrm>
        </p:spPr>
        <p:txBody>
          <a:bodyPr/>
          <a:lstStyle/>
          <a:p>
            <a:pPr>
              <a:defRPr/>
            </a:pPr>
            <a:r>
              <a:rPr lang="en-GB" dirty="0" smtClean="0"/>
              <a:t>Plug-in </a:t>
            </a:r>
            <a:r>
              <a:rPr lang="en-GB" dirty="0"/>
              <a:t>#1 – This provides consistency and completeness checks within the same software lifecycle document, allowing automatic quality review of the content (meaning).</a:t>
            </a:r>
          </a:p>
          <a:p>
            <a:pPr>
              <a:defRPr/>
            </a:pPr>
            <a:r>
              <a:rPr lang="en-GB" dirty="0" smtClean="0"/>
              <a:t>Plug-in </a:t>
            </a:r>
            <a:r>
              <a:rPr lang="en-GB" dirty="0"/>
              <a:t>#2 – This provides consistency and completeness checks between related set of </a:t>
            </a:r>
            <a:r>
              <a:rPr lang="en-GB" dirty="0" smtClean="0"/>
              <a:t>documents</a:t>
            </a:r>
            <a:r>
              <a:rPr lang="tr-TR" dirty="0" smtClean="0"/>
              <a:t>.</a:t>
            </a:r>
            <a:endParaRPr lang="en-GB" dirty="0"/>
          </a:p>
          <a:p>
            <a:pPr>
              <a:defRPr/>
            </a:pPr>
            <a:r>
              <a:rPr lang="en-GB" dirty="0" smtClean="0"/>
              <a:t>Plug-in </a:t>
            </a:r>
            <a:r>
              <a:rPr lang="en-GB" dirty="0"/>
              <a:t>#3 – This provides semantic comparison between two versions of the same software lifecycle document (i.e. what conceptual changes have happened).</a:t>
            </a:r>
          </a:p>
          <a:p>
            <a:pPr>
              <a:defRPr/>
            </a:pPr>
            <a:endParaRPr lang="tr-TR" dirty="0"/>
          </a:p>
          <a:p>
            <a:pPr lvl="1"/>
            <a:endParaRPr lang="en-US" dirty="0"/>
          </a:p>
          <a:p>
            <a:pPr>
              <a:defRPr/>
            </a:pPr>
            <a:endParaRPr lang="tr-TR" dirty="0" smtClean="0"/>
          </a:p>
        </p:txBody>
      </p:sp>
    </p:spTree>
    <p:extLst>
      <p:ext uri="{BB962C8B-B14F-4D97-AF65-F5344CB8AC3E}">
        <p14:creationId xmlns:p14="http://schemas.microsoft.com/office/powerpoint/2010/main" val="48426159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188640"/>
            <a:ext cx="6228000" cy="828000"/>
          </a:xfrm>
        </p:spPr>
        <p:txBody>
          <a:bodyPr/>
          <a:lstStyle/>
          <a:p>
            <a:r>
              <a:rPr lang="en-GB" dirty="0" smtClean="0"/>
              <a:t/>
            </a:r>
            <a:br>
              <a:rPr lang="en-GB" dirty="0" smtClean="0"/>
            </a:br>
            <a:r>
              <a:rPr lang="tr-TR" dirty="0"/>
              <a:t>WP4 </a:t>
            </a:r>
            <a:r>
              <a:rPr lang="en-GB" dirty="0"/>
              <a:t>Knowledge Base Design and Implementation</a:t>
            </a:r>
            <a:endParaRPr lang="nl-NL" dirty="0"/>
          </a:p>
        </p:txBody>
      </p:sp>
      <p:sp>
        <p:nvSpPr>
          <p:cNvPr id="3" name="Content Placeholder 2"/>
          <p:cNvSpPr>
            <a:spLocks noGrp="1"/>
          </p:cNvSpPr>
          <p:nvPr>
            <p:ph idx="1"/>
          </p:nvPr>
        </p:nvSpPr>
        <p:spPr>
          <a:xfrm>
            <a:off x="468000" y="1484784"/>
            <a:ext cx="8352472" cy="4608512"/>
          </a:xfrm>
        </p:spPr>
        <p:txBody>
          <a:bodyPr/>
          <a:lstStyle/>
          <a:p>
            <a:r>
              <a:rPr lang="en-GB" sz="1800" dirty="0"/>
              <a:t>T4.1 - Design of the Knowledge Base  (MANTIS + OBEO + KUL2  + UNIT + KOCSISTEM</a:t>
            </a:r>
            <a:r>
              <a:rPr lang="en-GB" sz="1800" dirty="0" smtClean="0"/>
              <a:t>)</a:t>
            </a:r>
            <a:endParaRPr lang="en-GB" sz="1800" dirty="0"/>
          </a:p>
          <a:p>
            <a:r>
              <a:rPr lang="en-GB" sz="1800" dirty="0"/>
              <a:t>T4.2 - API of the Knowledge Base (KOCSISTEM + KUL2 + + OBEO + UNIT + HISBIM)</a:t>
            </a:r>
          </a:p>
          <a:p>
            <a:r>
              <a:rPr lang="en-GB" sz="1800" dirty="0"/>
              <a:t>T4.3 - Implementation of the Knowledge Base (KUL2 + MANTIS + HISBIM)</a:t>
            </a:r>
          </a:p>
          <a:p>
            <a:r>
              <a:rPr lang="en-GB" sz="1800" dirty="0"/>
              <a:t>T4.4 – Plug-in #1: </a:t>
            </a:r>
            <a:r>
              <a:rPr lang="en-GB" sz="1800" dirty="0" err="1"/>
              <a:t>ModelWriter</a:t>
            </a:r>
            <a:r>
              <a:rPr lang="en-GB" sz="1800" dirty="0"/>
              <a:t>-assisted requirements review (KUL2 + </a:t>
            </a:r>
            <a:r>
              <a:rPr lang="en-GB" sz="1800" dirty="0" smtClean="0"/>
              <a:t>MANTIS)</a:t>
            </a:r>
            <a:endParaRPr lang="en-GB" sz="1800" dirty="0"/>
          </a:p>
          <a:p>
            <a:r>
              <a:rPr lang="en-GB" sz="1800" dirty="0"/>
              <a:t>T4.5 – Knowledge Base serialization and reuse plug-in (MANTIS)</a:t>
            </a:r>
          </a:p>
          <a:p>
            <a:r>
              <a:rPr lang="en-GB" sz="1800" dirty="0"/>
              <a:t>T4.6 – Plug-in #3: </a:t>
            </a:r>
            <a:r>
              <a:rPr lang="en-GB" sz="1800" dirty="0" err="1"/>
              <a:t>ModelWriter</a:t>
            </a:r>
            <a:r>
              <a:rPr lang="en-GB" sz="1800" dirty="0"/>
              <a:t>-assisted semantic comparison of 2 documents (OBEO + MANTIS + HISBIM)</a:t>
            </a:r>
          </a:p>
          <a:p>
            <a:r>
              <a:rPr lang="en-GB" sz="1800" dirty="0"/>
              <a:t>T4.7 – Plug-in #2: </a:t>
            </a:r>
            <a:r>
              <a:rPr lang="en-GB" sz="1800" dirty="0" err="1"/>
              <a:t>ModelWriter</a:t>
            </a:r>
            <a:r>
              <a:rPr lang="en-GB" sz="1800" dirty="0"/>
              <a:t>-assisted compliance review (MANTIS + UNIT + AIRBUS +SOGETI)</a:t>
            </a:r>
          </a:p>
          <a:p>
            <a:r>
              <a:rPr lang="en-GB" sz="1800" dirty="0"/>
              <a:t>T4.8 – Internal bi-directional synchronization mechanism (OBEO + UNIT)</a:t>
            </a:r>
          </a:p>
          <a:p>
            <a:r>
              <a:rPr lang="en-GB" sz="1800" dirty="0"/>
              <a:t>T4.9 – External synchronization mechanism for collaborating </a:t>
            </a:r>
            <a:r>
              <a:rPr lang="en-GB" sz="1800" dirty="0" err="1"/>
              <a:t>ModelWriters</a:t>
            </a:r>
            <a:r>
              <a:rPr lang="en-GB" sz="1800" dirty="0"/>
              <a:t> (HISBIM)</a:t>
            </a:r>
            <a:endParaRPr lang="tr-TR" sz="1800" dirty="0"/>
          </a:p>
          <a:p>
            <a:pPr lvl="1"/>
            <a:endParaRPr lang="en-US" dirty="0"/>
          </a:p>
          <a:p>
            <a:pPr>
              <a:defRPr/>
            </a:pPr>
            <a:endParaRPr lang="tr-TR" dirty="0" smtClean="0"/>
          </a:p>
        </p:txBody>
      </p:sp>
    </p:spTree>
    <p:extLst>
      <p:ext uri="{BB962C8B-B14F-4D97-AF65-F5344CB8AC3E}">
        <p14:creationId xmlns:p14="http://schemas.microsoft.com/office/powerpoint/2010/main" val="139466059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188640"/>
            <a:ext cx="6228000" cy="828000"/>
          </a:xfrm>
        </p:spPr>
        <p:txBody>
          <a:bodyPr/>
          <a:lstStyle/>
          <a:p>
            <a:r>
              <a:rPr lang="en-GB" dirty="0" smtClean="0"/>
              <a:t/>
            </a:r>
            <a:br>
              <a:rPr lang="en-GB" dirty="0" smtClean="0"/>
            </a:br>
            <a:r>
              <a:rPr lang="tr-TR" dirty="0"/>
              <a:t>WP4 - </a:t>
            </a:r>
            <a:r>
              <a:rPr lang="en-GB" dirty="0"/>
              <a:t>T4.1 – Design of the Knowledge Base </a:t>
            </a:r>
            <a:endParaRPr lang="nl-NL" dirty="0"/>
          </a:p>
        </p:txBody>
      </p:sp>
      <p:sp>
        <p:nvSpPr>
          <p:cNvPr id="3" name="Content Placeholder 2"/>
          <p:cNvSpPr>
            <a:spLocks noGrp="1"/>
          </p:cNvSpPr>
          <p:nvPr>
            <p:ph idx="1"/>
          </p:nvPr>
        </p:nvSpPr>
        <p:spPr>
          <a:xfrm>
            <a:off x="468000" y="1484784"/>
            <a:ext cx="8352472" cy="4608512"/>
          </a:xfrm>
        </p:spPr>
        <p:txBody>
          <a:bodyPr/>
          <a:lstStyle/>
          <a:p>
            <a:pPr lvl="1"/>
            <a:endParaRPr lang="en-US" dirty="0"/>
          </a:p>
          <a:p>
            <a:pPr>
              <a:defRPr/>
            </a:pPr>
            <a:endParaRPr lang="tr-TR" dirty="0" smtClean="0"/>
          </a:p>
        </p:txBody>
      </p:sp>
      <p:pic>
        <p:nvPicPr>
          <p:cNvPr id="4" name="Picture 3" descr="http://www2003.org/cdrom/papers/refereed/p779/guha-779-img2.png"/>
          <p:cNvPicPr/>
          <p:nvPr/>
        </p:nvPicPr>
        <p:blipFill>
          <a:blip r:embed="rId2">
            <a:extLst>
              <a:ext uri="{28A0092B-C50C-407E-A947-70E740481C1C}">
                <a14:useLocalDpi xmlns:a14="http://schemas.microsoft.com/office/drawing/2010/main" val="0"/>
              </a:ext>
            </a:extLst>
          </a:blip>
          <a:srcRect/>
          <a:stretch>
            <a:fillRect/>
          </a:stretch>
        </p:blipFill>
        <p:spPr bwMode="auto">
          <a:xfrm>
            <a:off x="1115616" y="1700808"/>
            <a:ext cx="4618355" cy="2681605"/>
          </a:xfrm>
          <a:prstGeom prst="rect">
            <a:avLst/>
          </a:prstGeom>
          <a:noFill/>
          <a:ln>
            <a:noFill/>
          </a:ln>
        </p:spPr>
      </p:pic>
      <p:pic>
        <p:nvPicPr>
          <p:cNvPr id="5" name="Picture 4" descr="image of the RDF triple comprising (subject, predicate, object)"/>
          <p:cNvPicPr/>
          <p:nvPr/>
        </p:nvPicPr>
        <p:blipFill>
          <a:blip r:embed="rId3">
            <a:extLst>
              <a:ext uri="{28A0092B-C50C-407E-A947-70E740481C1C}">
                <a14:useLocalDpi xmlns:a14="http://schemas.microsoft.com/office/drawing/2010/main" val="0"/>
              </a:ext>
            </a:extLst>
          </a:blip>
          <a:srcRect/>
          <a:stretch>
            <a:fillRect/>
          </a:stretch>
        </p:blipFill>
        <p:spPr bwMode="auto">
          <a:xfrm>
            <a:off x="1331640" y="4941168"/>
            <a:ext cx="3437255" cy="685800"/>
          </a:xfrm>
          <a:prstGeom prst="rect">
            <a:avLst/>
          </a:prstGeom>
          <a:noFill/>
          <a:ln>
            <a:noFill/>
          </a:ln>
        </p:spPr>
      </p:pic>
      <p:sp>
        <p:nvSpPr>
          <p:cNvPr id="6" name="TextBox 5"/>
          <p:cNvSpPr txBox="1"/>
          <p:nvPr/>
        </p:nvSpPr>
        <p:spPr>
          <a:xfrm>
            <a:off x="5580112" y="5013176"/>
            <a:ext cx="1613134" cy="369332"/>
          </a:xfrm>
          <a:prstGeom prst="rect">
            <a:avLst/>
          </a:prstGeom>
          <a:noFill/>
        </p:spPr>
        <p:txBody>
          <a:bodyPr wrap="none" rtlCol="0">
            <a:spAutoFit/>
          </a:bodyPr>
          <a:lstStyle/>
          <a:p>
            <a:r>
              <a:rPr lang="tr-TR" dirty="0" smtClean="0"/>
              <a:t>RDF Expression</a:t>
            </a:r>
            <a:endParaRPr lang="en-GB" dirty="0"/>
          </a:p>
        </p:txBody>
      </p:sp>
      <p:sp>
        <p:nvSpPr>
          <p:cNvPr id="7" name="TextBox 6"/>
          <p:cNvSpPr txBox="1"/>
          <p:nvPr/>
        </p:nvSpPr>
        <p:spPr>
          <a:xfrm>
            <a:off x="6228184" y="2690306"/>
            <a:ext cx="1535036" cy="369332"/>
          </a:xfrm>
          <a:prstGeom prst="rect">
            <a:avLst/>
          </a:prstGeom>
          <a:noFill/>
        </p:spPr>
        <p:txBody>
          <a:bodyPr wrap="none" rtlCol="0">
            <a:spAutoFit/>
          </a:bodyPr>
          <a:lstStyle/>
          <a:p>
            <a:r>
              <a:rPr lang="tr-TR" dirty="0" smtClean="0"/>
              <a:t>Semantic Web</a:t>
            </a:r>
            <a:endParaRPr lang="en-GB" dirty="0"/>
          </a:p>
        </p:txBody>
      </p:sp>
    </p:spTree>
    <p:extLst>
      <p:ext uri="{BB962C8B-B14F-4D97-AF65-F5344CB8AC3E}">
        <p14:creationId xmlns:p14="http://schemas.microsoft.com/office/powerpoint/2010/main" val="226523068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539552" y="980728"/>
            <a:ext cx="7272808" cy="864096"/>
          </a:xfrm>
        </p:spPr>
        <p:txBody>
          <a:bodyPr/>
          <a:lstStyle/>
          <a:p>
            <a:r>
              <a:rPr lang="en-US" sz="2400" dirty="0" smtClean="0"/>
              <a:t>WP5 – </a:t>
            </a:r>
            <a:r>
              <a:rPr lang="en-IE" sz="2400" dirty="0"/>
              <a:t>Project Management</a:t>
            </a:r>
            <a:endParaRPr lang="fr-FR" sz="2400" dirty="0"/>
          </a:p>
        </p:txBody>
      </p:sp>
      <p:sp>
        <p:nvSpPr>
          <p:cNvPr id="12" name="Sous-titre 2"/>
          <p:cNvSpPr txBox="1">
            <a:spLocks/>
          </p:cNvSpPr>
          <p:nvPr/>
        </p:nvSpPr>
        <p:spPr>
          <a:xfrm>
            <a:off x="2411760" y="2276872"/>
            <a:ext cx="3456384"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sz="1600" i="1" dirty="0" smtClean="0"/>
              <a:t>UNIT Information Technologies Ltd.</a:t>
            </a:r>
          </a:p>
        </p:txBody>
      </p:sp>
    </p:spTree>
    <p:extLst>
      <p:ext uri="{BB962C8B-B14F-4D97-AF65-F5344CB8AC3E}">
        <p14:creationId xmlns:p14="http://schemas.microsoft.com/office/powerpoint/2010/main" val="269151141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WP5</a:t>
            </a:r>
            <a:endParaRPr lang="en-US" dirty="0"/>
          </a:p>
        </p:txBody>
      </p:sp>
      <p:sp>
        <p:nvSpPr>
          <p:cNvPr id="3" name="Content Placeholder 2"/>
          <p:cNvSpPr>
            <a:spLocks noGrp="1"/>
          </p:cNvSpPr>
          <p:nvPr>
            <p:ph idx="1"/>
          </p:nvPr>
        </p:nvSpPr>
        <p:spPr/>
        <p:txBody>
          <a:bodyPr/>
          <a:lstStyle/>
          <a:p>
            <a:r>
              <a:rPr lang="en-US" dirty="0" smtClean="0"/>
              <a:t>Objectives: </a:t>
            </a:r>
          </a:p>
          <a:p>
            <a:pPr lvl="1"/>
            <a:r>
              <a:rPr lang="en-GB" dirty="0" smtClean="0"/>
              <a:t>To </a:t>
            </a:r>
            <a:r>
              <a:rPr lang="en-GB" dirty="0"/>
              <a:t>perform overall project governance, and to establish and maintain a communication and controlling </a:t>
            </a:r>
            <a:r>
              <a:rPr lang="en-GB" dirty="0" smtClean="0"/>
              <a:t>infrastructure to run the project smoothly.</a:t>
            </a:r>
          </a:p>
          <a:p>
            <a:pPr lvl="1"/>
            <a:endParaRPr lang="en-US" dirty="0" smtClean="0"/>
          </a:p>
          <a:p>
            <a:r>
              <a:rPr lang="en-US" dirty="0" smtClean="0"/>
              <a:t>Status:</a:t>
            </a:r>
          </a:p>
          <a:p>
            <a:pPr lvl="1"/>
            <a:r>
              <a:rPr lang="en-US" sz="1800" dirty="0"/>
              <a:t>Project Coordination Committee (PCC) and Technical Coordination Committee (TCC) </a:t>
            </a:r>
            <a:r>
              <a:rPr lang="en-US" sz="1800" dirty="0" smtClean="0"/>
              <a:t>are constituted. </a:t>
            </a:r>
          </a:p>
          <a:p>
            <a:pPr lvl="1"/>
            <a:r>
              <a:rPr lang="en-US" sz="1800" dirty="0" smtClean="0"/>
              <a:t>Collaboration mechanism is stablished</a:t>
            </a:r>
          </a:p>
          <a:p>
            <a:pPr lvl="1"/>
            <a:r>
              <a:rPr lang="en-US" sz="1800" dirty="0" smtClean="0"/>
              <a:t>Development management environment is created</a:t>
            </a:r>
          </a:p>
          <a:p>
            <a:pPr lvl="1"/>
            <a:endParaRPr lang="en-US" sz="1800" dirty="0"/>
          </a:p>
          <a:p>
            <a:r>
              <a:rPr lang="en-US" dirty="0" smtClean="0"/>
              <a:t>Next:</a:t>
            </a:r>
          </a:p>
          <a:p>
            <a:pPr lvl="1"/>
            <a:r>
              <a:rPr lang="en-US" dirty="0" smtClean="0"/>
              <a:t>The 1</a:t>
            </a:r>
            <a:r>
              <a:rPr lang="en-US" baseline="30000" dirty="0" smtClean="0"/>
              <a:t>st</a:t>
            </a:r>
            <a:r>
              <a:rPr lang="en-US" dirty="0" smtClean="0"/>
              <a:t> release will be issued </a:t>
            </a:r>
            <a:endParaRPr lang="en-US" dirty="0"/>
          </a:p>
        </p:txBody>
      </p:sp>
    </p:spTree>
    <p:extLst>
      <p:ext uri="{BB962C8B-B14F-4D97-AF65-F5344CB8AC3E}">
        <p14:creationId xmlns:p14="http://schemas.microsoft.com/office/powerpoint/2010/main" val="399951936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WP5</a:t>
            </a:r>
            <a:endParaRPr lang="en-US" dirty="0"/>
          </a:p>
        </p:txBody>
      </p:sp>
      <p:sp>
        <p:nvSpPr>
          <p:cNvPr id="3" name="Content Placeholder 2"/>
          <p:cNvSpPr>
            <a:spLocks noGrp="1"/>
          </p:cNvSpPr>
          <p:nvPr>
            <p:ph idx="1"/>
          </p:nvPr>
        </p:nvSpPr>
        <p:spPr>
          <a:xfrm>
            <a:off x="684024" y="1340768"/>
            <a:ext cx="7776408" cy="5040000"/>
          </a:xfrm>
        </p:spPr>
        <p:txBody>
          <a:bodyPr/>
          <a:lstStyle/>
          <a:p>
            <a:pPr>
              <a:lnSpc>
                <a:spcPct val="150000"/>
              </a:lnSpc>
            </a:pPr>
            <a:r>
              <a:rPr lang="en-GB" sz="1800" dirty="0"/>
              <a:t>T5.1 – Communication Management and Collaboration Infrastructure (UNIT + WP7 leader)</a:t>
            </a:r>
            <a:endParaRPr lang="en-US" sz="1800" dirty="0"/>
          </a:p>
          <a:p>
            <a:pPr>
              <a:lnSpc>
                <a:spcPct val="150000"/>
              </a:lnSpc>
            </a:pPr>
            <a:r>
              <a:rPr lang="en-GB" sz="1800" dirty="0"/>
              <a:t>T5.2 – Project Coordination and Reporting (UNIT + Country Coordinators + WP Leaders)</a:t>
            </a:r>
            <a:endParaRPr lang="en-US" sz="1800" dirty="0"/>
          </a:p>
          <a:p>
            <a:pPr>
              <a:lnSpc>
                <a:spcPct val="150000"/>
              </a:lnSpc>
            </a:pPr>
            <a:r>
              <a:rPr lang="en-GB" sz="1800" dirty="0"/>
              <a:t>T5.3 – Project Controls (UNIT + WP Leaders)</a:t>
            </a:r>
            <a:endParaRPr lang="en-US" sz="1800" dirty="0"/>
          </a:p>
          <a:p>
            <a:pPr>
              <a:lnSpc>
                <a:spcPct val="150000"/>
              </a:lnSpc>
            </a:pPr>
            <a:r>
              <a:rPr lang="en-GB" sz="1800" dirty="0"/>
              <a:t>T5.4 – Closing Project (UNIT + WP Leaders)</a:t>
            </a:r>
            <a:endParaRPr lang="en-US" sz="1800" dirty="0"/>
          </a:p>
        </p:txBody>
      </p:sp>
    </p:spTree>
    <p:extLst>
      <p:ext uri="{BB962C8B-B14F-4D97-AF65-F5344CB8AC3E}">
        <p14:creationId xmlns:p14="http://schemas.microsoft.com/office/powerpoint/2010/main" val="338689841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T5.1 </a:t>
            </a:r>
            <a:r>
              <a:rPr lang="en-GB" dirty="0"/>
              <a:t>Communication Management and Infrastructure</a:t>
            </a:r>
            <a:endParaRPr lang="en-US" dirty="0"/>
          </a:p>
        </p:txBody>
      </p:sp>
      <p:sp>
        <p:nvSpPr>
          <p:cNvPr id="3" name="Content Placeholder 2"/>
          <p:cNvSpPr>
            <a:spLocks noGrp="1"/>
          </p:cNvSpPr>
          <p:nvPr>
            <p:ph idx="1"/>
          </p:nvPr>
        </p:nvSpPr>
        <p:spPr/>
        <p:txBody>
          <a:bodyPr/>
          <a:lstStyle/>
          <a:p>
            <a:pPr>
              <a:lnSpc>
                <a:spcPct val="150000"/>
              </a:lnSpc>
            </a:pPr>
            <a:r>
              <a:rPr lang="en-GB" dirty="0" smtClean="0"/>
              <a:t>Mailing lists: @modelwriter.eu </a:t>
            </a:r>
            <a:endParaRPr lang="en-US" dirty="0"/>
          </a:p>
          <a:p>
            <a:pPr>
              <a:lnSpc>
                <a:spcPct val="150000"/>
              </a:lnSpc>
            </a:pPr>
            <a:r>
              <a:rPr lang="en-GB" dirty="0"/>
              <a:t>Source Code </a:t>
            </a:r>
            <a:r>
              <a:rPr lang="en-GB" dirty="0" smtClean="0"/>
              <a:t>Management: GitHub.com/</a:t>
            </a:r>
            <a:r>
              <a:rPr lang="en-GB" dirty="0" err="1" smtClean="0"/>
              <a:t>modelwriter</a:t>
            </a:r>
            <a:endParaRPr lang="en-US" dirty="0"/>
          </a:p>
          <a:p>
            <a:pPr>
              <a:lnSpc>
                <a:spcPct val="150000"/>
              </a:lnSpc>
            </a:pPr>
            <a:r>
              <a:rPr lang="en-GB" dirty="0" smtClean="0"/>
              <a:t>Project </a:t>
            </a:r>
            <a:r>
              <a:rPr lang="en-GB" dirty="0"/>
              <a:t>Co-authoring and document </a:t>
            </a:r>
            <a:r>
              <a:rPr lang="en-GB" dirty="0" smtClean="0"/>
              <a:t>management: Google doc and GitHub</a:t>
            </a:r>
            <a:endParaRPr lang="en-US" dirty="0"/>
          </a:p>
          <a:p>
            <a:pPr>
              <a:lnSpc>
                <a:spcPct val="150000"/>
              </a:lnSpc>
            </a:pPr>
            <a:r>
              <a:rPr lang="en-GB" dirty="0"/>
              <a:t>Scrum </a:t>
            </a:r>
            <a:r>
              <a:rPr lang="en-GB" dirty="0" smtClean="0"/>
              <a:t>Management: Waffle and GitHub</a:t>
            </a:r>
            <a:endParaRPr lang="en-US" dirty="0"/>
          </a:p>
          <a:p>
            <a:pPr>
              <a:lnSpc>
                <a:spcPct val="150000"/>
              </a:lnSpc>
            </a:pPr>
            <a:r>
              <a:rPr lang="en-GB" dirty="0"/>
              <a:t>Issue and Bug Tracking, </a:t>
            </a:r>
            <a:r>
              <a:rPr lang="en-GB" dirty="0" err="1" smtClean="0"/>
              <a:t>etc</a:t>
            </a:r>
            <a:r>
              <a:rPr lang="en-GB" dirty="0" smtClean="0"/>
              <a:t>: GitHub</a:t>
            </a:r>
            <a:endParaRPr lang="en-US" dirty="0"/>
          </a:p>
        </p:txBody>
      </p:sp>
    </p:spTree>
    <p:extLst>
      <p:ext uri="{BB962C8B-B14F-4D97-AF65-F5344CB8AC3E}">
        <p14:creationId xmlns:p14="http://schemas.microsoft.com/office/powerpoint/2010/main" val="27948915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T1.3 </a:t>
            </a:r>
            <a:r>
              <a:rPr lang="en-US" dirty="0"/>
              <a:t>Industrial Use Cases for French </a:t>
            </a:r>
            <a:r>
              <a:rPr lang="en-US" dirty="0" smtClean="0"/>
              <a:t>Consortium</a:t>
            </a:r>
            <a:endParaRPr lang="fr-FR" sz="1600" dirty="0"/>
          </a:p>
        </p:txBody>
      </p:sp>
      <p:sp>
        <p:nvSpPr>
          <p:cNvPr id="3" name="Espace réservé du contenu 2"/>
          <p:cNvSpPr>
            <a:spLocks noGrp="1"/>
          </p:cNvSpPr>
          <p:nvPr>
            <p:ph idx="1"/>
          </p:nvPr>
        </p:nvSpPr>
        <p:spPr/>
        <p:txBody>
          <a:bodyPr/>
          <a:lstStyle/>
          <a:p>
            <a:r>
              <a:rPr lang="en-US" dirty="0" smtClean="0"/>
              <a:t>OBEO</a:t>
            </a:r>
            <a:r>
              <a:rPr lang="en-US" dirty="0"/>
              <a:t>, </a:t>
            </a:r>
            <a:r>
              <a:rPr lang="en-US" dirty="0" smtClean="0"/>
              <a:t>AIRBUS</a:t>
            </a:r>
          </a:p>
          <a:p>
            <a:endParaRPr lang="en-GB" sz="1000" dirty="0" smtClean="0"/>
          </a:p>
          <a:p>
            <a:r>
              <a:rPr lang="en-GB" dirty="0" smtClean="0"/>
              <a:t>Status</a:t>
            </a:r>
            <a:endParaRPr lang="en-GB" dirty="0"/>
          </a:p>
          <a:p>
            <a:pPr lvl="1"/>
            <a:r>
              <a:rPr lang="en-US" dirty="0" smtClean="0"/>
              <a:t>Use case description</a:t>
            </a:r>
          </a:p>
          <a:p>
            <a:pPr lvl="2"/>
            <a:r>
              <a:rPr lang="en-US" sz="1600" dirty="0" smtClean="0"/>
              <a:t>Discussed at 1st </a:t>
            </a:r>
            <a:r>
              <a:rPr lang="en-US" sz="1600" dirty="0"/>
              <a:t>International ModelWriter Workshop in Izmir, </a:t>
            </a:r>
            <a:r>
              <a:rPr lang="en-US" sz="1600" dirty="0" smtClean="0"/>
              <a:t>Turkey</a:t>
            </a:r>
          </a:p>
          <a:p>
            <a:pPr lvl="2"/>
            <a:r>
              <a:rPr lang="en-US" sz="1600" dirty="0" smtClean="0"/>
              <a:t>D1.3.1-Industrial </a:t>
            </a:r>
            <a:r>
              <a:rPr lang="en-US" sz="1600" dirty="0"/>
              <a:t>Use cases for French </a:t>
            </a:r>
            <a:r>
              <a:rPr lang="en-US" sz="1600" dirty="0" smtClean="0"/>
              <a:t>consortium</a:t>
            </a:r>
          </a:p>
          <a:p>
            <a:pPr lvl="1"/>
            <a:r>
              <a:rPr lang="en-US" dirty="0" smtClean="0"/>
              <a:t>Data collection</a:t>
            </a:r>
          </a:p>
          <a:p>
            <a:pPr lvl="2"/>
            <a:r>
              <a:rPr lang="en-US" sz="1600" dirty="0" smtClean="0"/>
              <a:t>Part </a:t>
            </a:r>
            <a:r>
              <a:rPr lang="en-US" sz="1600" dirty="0"/>
              <a:t>of the corpus data is provided </a:t>
            </a:r>
            <a:r>
              <a:rPr lang="en-US" sz="1600" dirty="0" smtClean="0"/>
              <a:t>by the partners. </a:t>
            </a:r>
          </a:p>
          <a:p>
            <a:pPr lvl="2"/>
            <a:r>
              <a:rPr lang="en-US" sz="1600" dirty="0" smtClean="0"/>
              <a:t>Detailed </a:t>
            </a:r>
            <a:r>
              <a:rPr lang="en-US" sz="1600" dirty="0"/>
              <a:t>description in </a:t>
            </a:r>
            <a:r>
              <a:rPr lang="en-US" sz="1600" i="1" dirty="0" smtClean="0"/>
              <a:t>D2.1.2 Documentation of the corpora</a:t>
            </a:r>
          </a:p>
          <a:p>
            <a:pPr lvl="1"/>
            <a:r>
              <a:rPr lang="fr-FR" dirty="0" smtClean="0"/>
              <a:t>Public/</a:t>
            </a:r>
            <a:r>
              <a:rPr lang="en-US" dirty="0" smtClean="0"/>
              <a:t>private status</a:t>
            </a:r>
          </a:p>
          <a:p>
            <a:pPr lvl="2"/>
            <a:r>
              <a:rPr lang="en-US" sz="1600" dirty="0" smtClean="0"/>
              <a:t>AIRBUS-OBEO-LORIA Non </a:t>
            </a:r>
            <a:r>
              <a:rPr lang="en-US" sz="1600" dirty="0"/>
              <a:t>Disclosure Agreement </a:t>
            </a:r>
            <a:r>
              <a:rPr lang="en-US" sz="1600" dirty="0" smtClean="0"/>
              <a:t>finalized </a:t>
            </a:r>
            <a:r>
              <a:rPr lang="en-US" sz="1600" dirty="0"/>
              <a:t>in June </a:t>
            </a:r>
            <a:r>
              <a:rPr lang="en-US" sz="1600" dirty="0" smtClean="0"/>
              <a:t>2015</a:t>
            </a:r>
          </a:p>
          <a:p>
            <a:pPr lvl="2"/>
            <a:r>
              <a:rPr lang="en-US" sz="1600" dirty="0" smtClean="0"/>
              <a:t>as </a:t>
            </a:r>
            <a:r>
              <a:rPr lang="en-US" sz="1600" dirty="0"/>
              <a:t>some of the partners have not also decided for the privacy or publicity of the data, all of the corpus data is kept in a private repository in the </a:t>
            </a:r>
            <a:r>
              <a:rPr lang="en-US" sz="1600" dirty="0" smtClean="0"/>
              <a:t>GitHub</a:t>
            </a:r>
          </a:p>
          <a:p>
            <a:r>
              <a:rPr lang="en-US" i="1" dirty="0" smtClean="0"/>
              <a:t>Remain to be done</a:t>
            </a:r>
          </a:p>
          <a:p>
            <a:pPr lvl="1"/>
            <a:r>
              <a:rPr lang="en-US" i="1" dirty="0" smtClean="0"/>
              <a:t>Make public corpora available for all UC</a:t>
            </a:r>
          </a:p>
        </p:txBody>
      </p:sp>
    </p:spTree>
    <p:extLst>
      <p:ext uri="{BB962C8B-B14F-4D97-AF65-F5344CB8AC3E}">
        <p14:creationId xmlns:p14="http://schemas.microsoft.com/office/powerpoint/2010/main" val="283806136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T5.2 </a:t>
            </a:r>
            <a:r>
              <a:rPr lang="en-GB" dirty="0"/>
              <a:t>Project Coordination and Reporting </a:t>
            </a:r>
            <a:endParaRPr lang="en-US" dirty="0"/>
          </a:p>
        </p:txBody>
      </p:sp>
      <p:sp>
        <p:nvSpPr>
          <p:cNvPr id="3" name="Content Placeholder 2"/>
          <p:cNvSpPr>
            <a:spLocks noGrp="1"/>
          </p:cNvSpPr>
          <p:nvPr>
            <p:ph idx="1"/>
          </p:nvPr>
        </p:nvSpPr>
        <p:spPr/>
        <p:txBody>
          <a:bodyPr/>
          <a:lstStyle/>
          <a:p>
            <a:r>
              <a:rPr lang="en-US" dirty="0" smtClean="0"/>
              <a:t>Yearly ITEA review meetings</a:t>
            </a:r>
          </a:p>
          <a:p>
            <a:r>
              <a:rPr lang="en-US" dirty="0" smtClean="0"/>
              <a:t>National review meetings (e.g. in every 6 month in Turkey)</a:t>
            </a:r>
          </a:p>
          <a:p>
            <a:r>
              <a:rPr lang="en-US" dirty="0" smtClean="0"/>
              <a:t>International workshops: face to face meetings (in each 3 months)</a:t>
            </a:r>
          </a:p>
          <a:p>
            <a:r>
              <a:rPr lang="en-US" dirty="0" smtClean="0"/>
              <a:t>Monthly International Telco meetings</a:t>
            </a:r>
          </a:p>
          <a:p>
            <a:r>
              <a:rPr lang="en-US" dirty="0" smtClean="0"/>
              <a:t>Weekly collaboration meeting: e.g. UNIT-KS</a:t>
            </a:r>
          </a:p>
          <a:p>
            <a:r>
              <a:rPr lang="en-US" dirty="0" smtClean="0"/>
              <a:t>Action specific meetings: e.g. Airbus-UNIT action</a:t>
            </a:r>
          </a:p>
          <a:p>
            <a:pPr marL="0" indent="0">
              <a:buNone/>
            </a:pPr>
            <a:endParaRPr lang="en-US" dirty="0"/>
          </a:p>
        </p:txBody>
      </p:sp>
    </p:spTree>
    <p:extLst>
      <p:ext uri="{BB962C8B-B14F-4D97-AF65-F5344CB8AC3E}">
        <p14:creationId xmlns:p14="http://schemas.microsoft.com/office/powerpoint/2010/main" val="18675983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T5.3 – Project Controls</a:t>
            </a:r>
            <a:endParaRPr lang="en-US" dirty="0"/>
          </a:p>
        </p:txBody>
      </p:sp>
      <p:sp>
        <p:nvSpPr>
          <p:cNvPr id="3" name="Content Placeholder 2"/>
          <p:cNvSpPr>
            <a:spLocks noGrp="1"/>
          </p:cNvSpPr>
          <p:nvPr>
            <p:ph idx="1"/>
          </p:nvPr>
        </p:nvSpPr>
        <p:spPr/>
        <p:txBody>
          <a:bodyPr/>
          <a:lstStyle/>
          <a:p>
            <a:r>
              <a:rPr lang="en-US" dirty="0" smtClean="0"/>
              <a:t>Monitoring the deliverables</a:t>
            </a:r>
          </a:p>
          <a:p>
            <a:r>
              <a:rPr lang="en-US" dirty="0" smtClean="0"/>
              <a:t>Monitoring the requirements</a:t>
            </a:r>
          </a:p>
          <a:p>
            <a:r>
              <a:rPr lang="en-GB" dirty="0" smtClean="0"/>
              <a:t>Decision mechanism for addressing issues, changes, risks</a:t>
            </a:r>
          </a:p>
          <a:p>
            <a:r>
              <a:rPr lang="en-GB" dirty="0" smtClean="0"/>
              <a:t>Progress controls by means of </a:t>
            </a:r>
          </a:p>
          <a:p>
            <a:pPr lvl="1"/>
            <a:r>
              <a:rPr lang="en-GB" dirty="0" smtClean="0"/>
              <a:t>monitoring, </a:t>
            </a:r>
          </a:p>
          <a:p>
            <a:pPr lvl="1"/>
            <a:r>
              <a:rPr lang="en-GB" dirty="0" smtClean="0"/>
              <a:t>regular meetings </a:t>
            </a:r>
            <a:r>
              <a:rPr lang="en-GB" dirty="0"/>
              <a:t>and </a:t>
            </a:r>
            <a:endParaRPr lang="en-GB" dirty="0" smtClean="0"/>
          </a:p>
          <a:p>
            <a:pPr lvl="1"/>
            <a:r>
              <a:rPr lang="en-GB" dirty="0" smtClean="0"/>
              <a:t>reports such as</a:t>
            </a:r>
          </a:p>
          <a:p>
            <a:pPr lvl="2"/>
            <a:r>
              <a:rPr lang="en-GB" dirty="0"/>
              <a:t>Kick-off and closing report</a:t>
            </a:r>
          </a:p>
          <a:p>
            <a:pPr lvl="2"/>
            <a:r>
              <a:rPr lang="en-GB" dirty="0"/>
              <a:t>Project management plan</a:t>
            </a:r>
          </a:p>
          <a:p>
            <a:pPr lvl="2"/>
            <a:r>
              <a:rPr lang="en-GB" dirty="0" smtClean="0"/>
              <a:t>Yearly ITEA PPR</a:t>
            </a:r>
          </a:p>
          <a:p>
            <a:pPr lvl="2"/>
            <a:r>
              <a:rPr lang="en-GB" dirty="0" smtClean="0"/>
              <a:t>National progress reports</a:t>
            </a:r>
          </a:p>
          <a:p>
            <a:pPr lvl="2"/>
            <a:endParaRPr lang="en-GB" dirty="0" smtClean="0"/>
          </a:p>
          <a:p>
            <a:pPr lvl="2"/>
            <a:endParaRPr lang="en-US" dirty="0"/>
          </a:p>
        </p:txBody>
      </p:sp>
    </p:spTree>
    <p:extLst>
      <p:ext uri="{BB962C8B-B14F-4D97-AF65-F5344CB8AC3E}">
        <p14:creationId xmlns:p14="http://schemas.microsoft.com/office/powerpoint/2010/main" val="181314700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539552" y="980728"/>
            <a:ext cx="7272808" cy="864096"/>
          </a:xfrm>
        </p:spPr>
        <p:txBody>
          <a:bodyPr/>
          <a:lstStyle/>
          <a:p>
            <a:r>
              <a:rPr lang="en-US" sz="2400" dirty="0" smtClean="0"/>
              <a:t>WP6 – </a:t>
            </a:r>
            <a:r>
              <a:rPr lang="en-IE" sz="2400" dirty="0"/>
              <a:t>Architecture, Integration and Evaluation</a:t>
            </a:r>
            <a:endParaRPr lang="fr-FR" sz="2400" dirty="0"/>
          </a:p>
        </p:txBody>
      </p:sp>
      <p:sp>
        <p:nvSpPr>
          <p:cNvPr id="12" name="Sous-titre 2"/>
          <p:cNvSpPr txBox="1">
            <a:spLocks/>
          </p:cNvSpPr>
          <p:nvPr/>
        </p:nvSpPr>
        <p:spPr>
          <a:xfrm>
            <a:off x="2411760" y="2276872"/>
            <a:ext cx="3312368"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sz="1600" i="1" dirty="0" err="1" smtClean="0"/>
              <a:t>Yvan</a:t>
            </a:r>
            <a:r>
              <a:rPr lang="en-US" sz="1600" i="1" dirty="0" smtClean="0"/>
              <a:t> </a:t>
            </a:r>
            <a:r>
              <a:rPr lang="en-US" sz="1600" i="1" dirty="0" err="1" smtClean="0"/>
              <a:t>lussaud</a:t>
            </a:r>
            <a:endParaRPr lang="en-US" sz="1600" i="1" dirty="0" smtClean="0"/>
          </a:p>
          <a:p>
            <a:pPr algn="r"/>
            <a:r>
              <a:rPr lang="en-US" sz="1600" i="1" dirty="0" smtClean="0"/>
              <a:t>OBEO</a:t>
            </a:r>
          </a:p>
        </p:txBody>
      </p:sp>
    </p:spTree>
    <p:extLst>
      <p:ext uri="{BB962C8B-B14F-4D97-AF65-F5344CB8AC3E}">
        <p14:creationId xmlns:p14="http://schemas.microsoft.com/office/powerpoint/2010/main" val="2620160206"/>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WP6</a:t>
            </a:r>
            <a:br>
              <a:rPr lang="en-US" dirty="0" smtClean="0"/>
            </a:br>
            <a:r>
              <a:rPr lang="en-US" dirty="0" err="1" smtClean="0"/>
              <a:t>ModelWriter</a:t>
            </a:r>
            <a:r>
              <a:rPr lang="en-US" dirty="0" smtClean="0"/>
              <a:t> Functional Architecture</a:t>
            </a:r>
            <a:endParaRPr lang="en-US" dirty="0"/>
          </a:p>
        </p:txBody>
      </p:sp>
      <p:pic>
        <p:nvPicPr>
          <p:cNvPr id="4" name="Espace réservé du contenu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28600" y="1196752"/>
            <a:ext cx="10081120" cy="4045384"/>
          </a:xfrm>
        </p:spPr>
      </p:pic>
    </p:spTree>
    <p:extLst>
      <p:ext uri="{BB962C8B-B14F-4D97-AF65-F5344CB8AC3E}">
        <p14:creationId xmlns:p14="http://schemas.microsoft.com/office/powerpoint/2010/main" val="295528601"/>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WP6</a:t>
            </a:r>
            <a:br>
              <a:rPr lang="en-US" dirty="0" smtClean="0"/>
            </a:br>
            <a:r>
              <a:rPr lang="en-US" dirty="0" smtClean="0"/>
              <a:t>Text connectors</a:t>
            </a:r>
            <a:endParaRPr lang="en-US" dirty="0"/>
          </a:p>
        </p:txBody>
      </p:sp>
      <p:pic>
        <p:nvPicPr>
          <p:cNvPr id="4" name="Espace réservé du contenu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28600" y="1196752"/>
            <a:ext cx="10081120" cy="4045384"/>
          </a:xfrm>
        </p:spPr>
      </p:pic>
      <p:sp>
        <p:nvSpPr>
          <p:cNvPr id="5" name="Rectangle à coins arrondis 4"/>
          <p:cNvSpPr/>
          <p:nvPr/>
        </p:nvSpPr>
        <p:spPr>
          <a:xfrm>
            <a:off x="755576" y="2852936"/>
            <a:ext cx="1224136" cy="936104"/>
          </a:xfrm>
          <a:prstGeom prst="roundRect">
            <a:avLst/>
          </a:prstGeom>
          <a:no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65863723"/>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WP6</a:t>
            </a:r>
            <a:br>
              <a:rPr lang="en-US" dirty="0" smtClean="0"/>
            </a:br>
            <a:r>
              <a:rPr lang="en-US" dirty="0" smtClean="0"/>
              <a:t>Model connectors</a:t>
            </a:r>
            <a:endParaRPr lang="en-US" dirty="0"/>
          </a:p>
        </p:txBody>
      </p:sp>
      <p:pic>
        <p:nvPicPr>
          <p:cNvPr id="4" name="Espace réservé du contenu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28600" y="1196752"/>
            <a:ext cx="10081120" cy="4045384"/>
          </a:xfrm>
        </p:spPr>
      </p:pic>
      <p:sp>
        <p:nvSpPr>
          <p:cNvPr id="5" name="Rectangle à coins arrondis 4"/>
          <p:cNvSpPr/>
          <p:nvPr/>
        </p:nvSpPr>
        <p:spPr>
          <a:xfrm>
            <a:off x="539552" y="4077072"/>
            <a:ext cx="1512168" cy="792088"/>
          </a:xfrm>
          <a:prstGeom prst="roundRect">
            <a:avLst/>
          </a:prstGeom>
          <a:no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86177008"/>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WP6</a:t>
            </a:r>
            <a:br>
              <a:rPr lang="en-US" dirty="0" smtClean="0"/>
            </a:br>
            <a:r>
              <a:rPr lang="en-US" dirty="0" smtClean="0"/>
              <a:t>Text semantic parsing and text generator</a:t>
            </a:r>
            <a:endParaRPr lang="en-US" dirty="0"/>
          </a:p>
        </p:txBody>
      </p:sp>
      <p:pic>
        <p:nvPicPr>
          <p:cNvPr id="4" name="Espace réservé du contenu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28600" y="1196752"/>
            <a:ext cx="10081120" cy="4045384"/>
          </a:xfrm>
        </p:spPr>
      </p:pic>
      <p:sp>
        <p:nvSpPr>
          <p:cNvPr id="5" name="Rectangle à coins arrondis 4"/>
          <p:cNvSpPr/>
          <p:nvPr/>
        </p:nvSpPr>
        <p:spPr>
          <a:xfrm>
            <a:off x="2411760" y="2852936"/>
            <a:ext cx="1152128" cy="1008112"/>
          </a:xfrm>
          <a:prstGeom prst="roundRect">
            <a:avLst/>
          </a:prstGeom>
          <a:no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41562458"/>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WP6</a:t>
            </a:r>
            <a:br>
              <a:rPr lang="en-US" dirty="0" smtClean="0"/>
            </a:br>
            <a:r>
              <a:rPr lang="en-US" dirty="0" smtClean="0"/>
              <a:t>Model Integration</a:t>
            </a:r>
            <a:endParaRPr lang="en-US" dirty="0"/>
          </a:p>
        </p:txBody>
      </p:sp>
      <p:pic>
        <p:nvPicPr>
          <p:cNvPr id="4" name="Espace réservé du contenu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28600" y="1196752"/>
            <a:ext cx="10081120" cy="4045384"/>
          </a:xfrm>
        </p:spPr>
      </p:pic>
      <p:sp>
        <p:nvSpPr>
          <p:cNvPr id="5" name="Rectangle à coins arrondis 4"/>
          <p:cNvSpPr/>
          <p:nvPr/>
        </p:nvSpPr>
        <p:spPr>
          <a:xfrm>
            <a:off x="2771800" y="3861048"/>
            <a:ext cx="1368152" cy="1224136"/>
          </a:xfrm>
          <a:prstGeom prst="roundRect">
            <a:avLst/>
          </a:prstGeom>
          <a:no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03626761"/>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WP6</a:t>
            </a:r>
            <a:br>
              <a:rPr lang="en-US" dirty="0" smtClean="0"/>
            </a:br>
            <a:r>
              <a:rPr lang="en-US" dirty="0" smtClean="0"/>
              <a:t>Knowledge Semantic services</a:t>
            </a:r>
            <a:endParaRPr lang="en-US" dirty="0"/>
          </a:p>
        </p:txBody>
      </p:sp>
      <p:pic>
        <p:nvPicPr>
          <p:cNvPr id="4" name="Espace réservé du contenu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28600" y="1196752"/>
            <a:ext cx="10081120" cy="4045384"/>
          </a:xfrm>
        </p:spPr>
      </p:pic>
      <p:sp>
        <p:nvSpPr>
          <p:cNvPr id="5" name="Rectangle à coins arrondis 4"/>
          <p:cNvSpPr/>
          <p:nvPr/>
        </p:nvSpPr>
        <p:spPr>
          <a:xfrm>
            <a:off x="4355976" y="2852936"/>
            <a:ext cx="1584176" cy="1080120"/>
          </a:xfrm>
          <a:prstGeom prst="roundRect">
            <a:avLst/>
          </a:prstGeom>
          <a:no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10721273"/>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WP6</a:t>
            </a:r>
            <a:br>
              <a:rPr lang="en-US" dirty="0" smtClean="0"/>
            </a:br>
            <a:r>
              <a:rPr lang="en-US" dirty="0" smtClean="0"/>
              <a:t>Knowledge base repository and engine</a:t>
            </a:r>
            <a:endParaRPr lang="en-US" dirty="0"/>
          </a:p>
        </p:txBody>
      </p:sp>
      <p:pic>
        <p:nvPicPr>
          <p:cNvPr id="4" name="Espace réservé du contenu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28600" y="1196752"/>
            <a:ext cx="10081120" cy="4045384"/>
          </a:xfrm>
        </p:spPr>
      </p:pic>
      <p:sp>
        <p:nvSpPr>
          <p:cNvPr id="5" name="Rectangle à coins arrondis 4"/>
          <p:cNvSpPr/>
          <p:nvPr/>
        </p:nvSpPr>
        <p:spPr>
          <a:xfrm>
            <a:off x="6713334" y="2924944"/>
            <a:ext cx="1747098" cy="1872208"/>
          </a:xfrm>
          <a:prstGeom prst="roundRect">
            <a:avLst/>
          </a:prstGeom>
          <a:no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1270789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T1.4 </a:t>
            </a:r>
            <a:r>
              <a:rPr lang="en-US" dirty="0"/>
              <a:t>Industrial Use Cases for Turkish </a:t>
            </a:r>
            <a:r>
              <a:rPr lang="en-US" dirty="0" smtClean="0"/>
              <a:t>Consortium</a:t>
            </a:r>
            <a:endParaRPr lang="fr-FR" dirty="0"/>
          </a:p>
        </p:txBody>
      </p:sp>
      <p:sp>
        <p:nvSpPr>
          <p:cNvPr id="3" name="Espace réservé du contenu 2"/>
          <p:cNvSpPr>
            <a:spLocks noGrp="1"/>
          </p:cNvSpPr>
          <p:nvPr>
            <p:ph idx="1"/>
          </p:nvPr>
        </p:nvSpPr>
        <p:spPr/>
        <p:txBody>
          <a:bodyPr/>
          <a:lstStyle/>
          <a:p>
            <a:r>
              <a:rPr lang="en-US" dirty="0" smtClean="0"/>
              <a:t>MANTIS </a:t>
            </a:r>
            <a:r>
              <a:rPr lang="en-US" dirty="0"/>
              <a:t>+ UNIT + KOCSISTEM + </a:t>
            </a:r>
            <a:r>
              <a:rPr lang="en-US" dirty="0" smtClean="0"/>
              <a:t>HISBIM</a:t>
            </a:r>
          </a:p>
          <a:p>
            <a:endParaRPr lang="en-GB" sz="1050" dirty="0" smtClean="0"/>
          </a:p>
          <a:p>
            <a:r>
              <a:rPr lang="en-GB" dirty="0" smtClean="0"/>
              <a:t>Status</a:t>
            </a:r>
            <a:endParaRPr lang="en-GB" dirty="0"/>
          </a:p>
          <a:p>
            <a:pPr lvl="1"/>
            <a:r>
              <a:rPr lang="en-US" dirty="0" smtClean="0"/>
              <a:t>Use cases description</a:t>
            </a:r>
          </a:p>
          <a:p>
            <a:pPr lvl="2"/>
            <a:r>
              <a:rPr lang="en-US" dirty="0" smtClean="0"/>
              <a:t>D1.4.1 </a:t>
            </a:r>
            <a:r>
              <a:rPr lang="en-US" dirty="0"/>
              <a:t>Industrial Use Cases for Turkish </a:t>
            </a:r>
            <a:r>
              <a:rPr lang="en-US" dirty="0" smtClean="0"/>
              <a:t>Consortium</a:t>
            </a:r>
          </a:p>
          <a:p>
            <a:pPr lvl="1"/>
            <a:r>
              <a:rPr lang="en-US" dirty="0" smtClean="0"/>
              <a:t>Data collection</a:t>
            </a:r>
          </a:p>
          <a:p>
            <a:pPr lvl="2"/>
            <a:r>
              <a:rPr lang="en-US" dirty="0" smtClean="0"/>
              <a:t>Part </a:t>
            </a:r>
            <a:r>
              <a:rPr lang="en-US" dirty="0"/>
              <a:t>of the corpus data is provided by the partners. </a:t>
            </a:r>
            <a:endParaRPr lang="en-US" dirty="0" smtClean="0"/>
          </a:p>
          <a:p>
            <a:pPr lvl="2"/>
            <a:r>
              <a:rPr lang="en-US" dirty="0" smtClean="0"/>
              <a:t>However</a:t>
            </a:r>
            <a:r>
              <a:rPr lang="en-US" dirty="0"/>
              <a:t>, some of the other partners have not decided on their corpus cases</a:t>
            </a:r>
            <a:r>
              <a:rPr lang="en-US" dirty="0" smtClean="0"/>
              <a:t>.</a:t>
            </a:r>
            <a:endParaRPr lang="en-US" dirty="0"/>
          </a:p>
          <a:p>
            <a:pPr lvl="1"/>
            <a:r>
              <a:rPr lang="fr-FR" dirty="0"/>
              <a:t>Public </a:t>
            </a:r>
            <a:r>
              <a:rPr lang="fr-FR" dirty="0" smtClean="0"/>
              <a:t>/ </a:t>
            </a:r>
            <a:r>
              <a:rPr lang="fr-FR" dirty="0" err="1" smtClean="0"/>
              <a:t>private</a:t>
            </a:r>
            <a:r>
              <a:rPr lang="fr-FR" dirty="0" smtClean="0"/>
              <a:t> </a:t>
            </a:r>
            <a:r>
              <a:rPr lang="fr-FR" dirty="0" err="1" smtClean="0"/>
              <a:t>status</a:t>
            </a:r>
            <a:endParaRPr lang="fr-FR" dirty="0"/>
          </a:p>
          <a:p>
            <a:pPr lvl="2"/>
            <a:r>
              <a:rPr lang="en-US" dirty="0" smtClean="0"/>
              <a:t>as </a:t>
            </a:r>
            <a:r>
              <a:rPr lang="en-US" dirty="0"/>
              <a:t>some of the partners have not also decided for the privacy or publicity of the data, all of the corpus data is kept in a private repository in the </a:t>
            </a:r>
            <a:r>
              <a:rPr lang="en-US" dirty="0" smtClean="0"/>
              <a:t>GitHub</a:t>
            </a:r>
            <a:endParaRPr lang="en-US" dirty="0"/>
          </a:p>
        </p:txBody>
      </p:sp>
    </p:spTree>
    <p:extLst>
      <p:ext uri="{BB962C8B-B14F-4D97-AF65-F5344CB8AC3E}">
        <p14:creationId xmlns:p14="http://schemas.microsoft.com/office/powerpoint/2010/main" val="1692779785"/>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WP6</a:t>
            </a:r>
            <a:br>
              <a:rPr lang="en-US" dirty="0" smtClean="0"/>
            </a:br>
            <a:r>
              <a:rPr lang="en-US" dirty="0" smtClean="0"/>
              <a:t>Editors and GUI (Model and Writer parts)</a:t>
            </a:r>
            <a:endParaRPr lang="en-US" dirty="0"/>
          </a:p>
        </p:txBody>
      </p:sp>
      <p:pic>
        <p:nvPicPr>
          <p:cNvPr id="4" name="Espace réservé du contenu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28600" y="1196752"/>
            <a:ext cx="10081120" cy="4045384"/>
          </a:xfrm>
        </p:spPr>
      </p:pic>
      <p:sp>
        <p:nvSpPr>
          <p:cNvPr id="5" name="Rectangle à coins arrondis 4"/>
          <p:cNvSpPr/>
          <p:nvPr/>
        </p:nvSpPr>
        <p:spPr>
          <a:xfrm>
            <a:off x="3707904" y="1412776"/>
            <a:ext cx="1368152" cy="1368152"/>
          </a:xfrm>
          <a:prstGeom prst="roundRect">
            <a:avLst/>
          </a:prstGeom>
          <a:no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14072451"/>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WP6</a:t>
            </a:r>
            <a:br>
              <a:rPr lang="en-US" dirty="0" smtClean="0"/>
            </a:br>
            <a:r>
              <a:rPr lang="en-US" dirty="0" smtClean="0">
                <a:solidFill>
                  <a:schemeClr val="tx1">
                    <a:lumMod val="50000"/>
                    <a:lumOff val="50000"/>
                  </a:schemeClr>
                </a:solidFill>
              </a:rPr>
              <a:t>Integration</a:t>
            </a:r>
            <a:endParaRPr lang="en-US" dirty="0">
              <a:solidFill>
                <a:schemeClr val="tx2"/>
              </a:solidFill>
            </a:endParaRPr>
          </a:p>
        </p:txBody>
      </p:sp>
      <p:graphicFrame>
        <p:nvGraphicFramePr>
          <p:cNvPr id="7" name="Diagram 6"/>
          <p:cNvGraphicFramePr/>
          <p:nvPr>
            <p:extLst>
              <p:ext uri="{D42A27DB-BD31-4B8C-83A1-F6EECF244321}">
                <p14:modId xmlns:p14="http://schemas.microsoft.com/office/powerpoint/2010/main" val="2957165452"/>
              </p:ext>
            </p:extLst>
          </p:nvPr>
        </p:nvGraphicFramePr>
        <p:xfrm>
          <a:off x="179512" y="1124744"/>
          <a:ext cx="8640960" cy="48809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54667768"/>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WP6</a:t>
            </a:r>
            <a:br>
              <a:rPr lang="en-US" dirty="0" smtClean="0"/>
            </a:br>
            <a:r>
              <a:rPr lang="en-US" dirty="0" smtClean="0">
                <a:solidFill>
                  <a:schemeClr val="tx1">
                    <a:lumMod val="50000"/>
                    <a:lumOff val="50000"/>
                  </a:schemeClr>
                </a:solidFill>
              </a:rPr>
              <a:t>Evaluation</a:t>
            </a:r>
            <a:endParaRPr lang="en-US" dirty="0">
              <a:solidFill>
                <a:schemeClr val="tx2"/>
              </a:solidFill>
            </a:endParaRPr>
          </a:p>
        </p:txBody>
      </p:sp>
      <p:graphicFrame>
        <p:nvGraphicFramePr>
          <p:cNvPr id="7" name="Diagram 6"/>
          <p:cNvGraphicFramePr/>
          <p:nvPr>
            <p:extLst/>
          </p:nvPr>
        </p:nvGraphicFramePr>
        <p:xfrm>
          <a:off x="179512" y="1124744"/>
          <a:ext cx="8640960" cy="48809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76189643"/>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539552" y="980728"/>
            <a:ext cx="7776864" cy="864096"/>
          </a:xfrm>
        </p:spPr>
        <p:txBody>
          <a:bodyPr/>
          <a:lstStyle/>
          <a:p>
            <a:r>
              <a:rPr lang="en-US" sz="2400" dirty="0" smtClean="0"/>
              <a:t>WP7 – </a:t>
            </a:r>
            <a:r>
              <a:rPr lang="en-IE" sz="2400" dirty="0"/>
              <a:t>Standardization, Dissemination and Exploitation</a:t>
            </a:r>
            <a:endParaRPr lang="fr-FR" sz="2400" dirty="0"/>
          </a:p>
        </p:txBody>
      </p:sp>
      <p:sp>
        <p:nvSpPr>
          <p:cNvPr id="12" name="Sous-titre 2"/>
          <p:cNvSpPr txBox="1">
            <a:spLocks/>
          </p:cNvSpPr>
          <p:nvPr/>
        </p:nvSpPr>
        <p:spPr>
          <a:xfrm>
            <a:off x="2411760" y="2276872"/>
            <a:ext cx="3312368"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sz="1600" i="1" dirty="0" err="1" smtClean="0"/>
              <a:t>Yvan</a:t>
            </a:r>
            <a:r>
              <a:rPr lang="en-US" sz="1600" i="1" dirty="0" smtClean="0"/>
              <a:t> </a:t>
            </a:r>
            <a:r>
              <a:rPr lang="en-US" sz="1600" i="1" dirty="0" err="1" smtClean="0"/>
              <a:t>lussaud</a:t>
            </a:r>
            <a:endParaRPr lang="en-US" sz="1600" i="1" dirty="0" smtClean="0"/>
          </a:p>
          <a:p>
            <a:pPr algn="r"/>
            <a:r>
              <a:rPr lang="en-US" sz="1600" i="1" dirty="0" smtClean="0"/>
              <a:t>OBEO</a:t>
            </a:r>
          </a:p>
        </p:txBody>
      </p:sp>
    </p:spTree>
    <p:extLst>
      <p:ext uri="{BB962C8B-B14F-4D97-AF65-F5344CB8AC3E}">
        <p14:creationId xmlns:p14="http://schemas.microsoft.com/office/powerpoint/2010/main" val="3952894493"/>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WP7</a:t>
            </a:r>
            <a:br>
              <a:rPr lang="en-US" dirty="0" smtClean="0"/>
            </a:br>
            <a:r>
              <a:rPr lang="en-US" dirty="0" smtClean="0">
                <a:solidFill>
                  <a:schemeClr val="tx1">
                    <a:lumMod val="50000"/>
                    <a:lumOff val="50000"/>
                  </a:schemeClr>
                </a:solidFill>
              </a:rPr>
              <a:t>Standardization</a:t>
            </a:r>
            <a:endParaRPr lang="en-US" dirty="0">
              <a:solidFill>
                <a:schemeClr val="tx2"/>
              </a:solidFill>
            </a:endParaRPr>
          </a:p>
        </p:txBody>
      </p:sp>
      <p:graphicFrame>
        <p:nvGraphicFramePr>
          <p:cNvPr id="7" name="Diagram 6"/>
          <p:cNvGraphicFramePr/>
          <p:nvPr>
            <p:extLst/>
          </p:nvPr>
        </p:nvGraphicFramePr>
        <p:xfrm>
          <a:off x="179512" y="1124744"/>
          <a:ext cx="8640960" cy="48809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95683194"/>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WP7</a:t>
            </a:r>
            <a:br>
              <a:rPr lang="en-US" dirty="0" smtClean="0"/>
            </a:br>
            <a:r>
              <a:rPr lang="en-US" dirty="0" smtClean="0">
                <a:solidFill>
                  <a:schemeClr val="tx1">
                    <a:lumMod val="50000"/>
                    <a:lumOff val="50000"/>
                  </a:schemeClr>
                </a:solidFill>
              </a:rPr>
              <a:t>Dissemination</a:t>
            </a:r>
            <a:endParaRPr lang="en-US" dirty="0">
              <a:solidFill>
                <a:schemeClr val="tx2"/>
              </a:solidFill>
            </a:endParaRPr>
          </a:p>
        </p:txBody>
      </p:sp>
      <p:graphicFrame>
        <p:nvGraphicFramePr>
          <p:cNvPr id="7" name="Diagram 6"/>
          <p:cNvGraphicFramePr/>
          <p:nvPr>
            <p:extLst/>
          </p:nvPr>
        </p:nvGraphicFramePr>
        <p:xfrm>
          <a:off x="179512" y="1124744"/>
          <a:ext cx="8640960" cy="48809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05747167"/>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WP7</a:t>
            </a:r>
            <a:br>
              <a:rPr lang="en-US" dirty="0" smtClean="0"/>
            </a:br>
            <a:r>
              <a:rPr lang="en-US" dirty="0" smtClean="0">
                <a:solidFill>
                  <a:schemeClr val="tx1">
                    <a:lumMod val="50000"/>
                    <a:lumOff val="50000"/>
                  </a:schemeClr>
                </a:solidFill>
              </a:rPr>
              <a:t>Exploitation</a:t>
            </a:r>
            <a:endParaRPr lang="en-US" dirty="0">
              <a:solidFill>
                <a:schemeClr val="tx2"/>
              </a:solidFill>
            </a:endParaRPr>
          </a:p>
        </p:txBody>
      </p:sp>
      <p:graphicFrame>
        <p:nvGraphicFramePr>
          <p:cNvPr id="7" name="Diagram 6"/>
          <p:cNvGraphicFramePr/>
          <p:nvPr>
            <p:extLst/>
          </p:nvPr>
        </p:nvGraphicFramePr>
        <p:xfrm>
          <a:off x="179512" y="1124744"/>
          <a:ext cx="8640960" cy="48809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48773171"/>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WP7</a:t>
            </a:r>
            <a:br>
              <a:rPr lang="en-US" dirty="0" smtClean="0"/>
            </a:br>
            <a:r>
              <a:rPr lang="en-US" dirty="0" smtClean="0">
                <a:solidFill>
                  <a:schemeClr val="tx1">
                    <a:lumMod val="50000"/>
                    <a:lumOff val="50000"/>
                  </a:schemeClr>
                </a:solidFill>
              </a:rPr>
              <a:t>Exploitation</a:t>
            </a:r>
            <a:endParaRPr lang="en-US" dirty="0">
              <a:solidFill>
                <a:schemeClr val="tx2"/>
              </a:solidFill>
            </a:endParaRPr>
          </a:p>
        </p:txBody>
      </p:sp>
      <p:graphicFrame>
        <p:nvGraphicFramePr>
          <p:cNvPr id="7" name="Diagram 6"/>
          <p:cNvGraphicFramePr/>
          <p:nvPr>
            <p:extLst/>
          </p:nvPr>
        </p:nvGraphicFramePr>
        <p:xfrm>
          <a:off x="179512" y="1124744"/>
          <a:ext cx="8640960" cy="48809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40763194"/>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pPr algn="r"/>
            <a:r>
              <a:rPr lang="fr-FR" dirty="0" err="1" smtClean="0"/>
              <a:t>Thank</a:t>
            </a:r>
            <a:r>
              <a:rPr lang="fr-FR" dirty="0" smtClean="0"/>
              <a:t> </a:t>
            </a:r>
            <a:r>
              <a:rPr lang="fr-FR" dirty="0" err="1" smtClean="0"/>
              <a:t>you</a:t>
            </a:r>
            <a:r>
              <a:rPr lang="fr-FR" dirty="0" smtClean="0"/>
              <a:t> for </a:t>
            </a:r>
            <a:r>
              <a:rPr lang="fr-FR" dirty="0" err="1" smtClean="0"/>
              <a:t>your</a:t>
            </a:r>
            <a:r>
              <a:rPr lang="fr-FR" dirty="0" smtClean="0"/>
              <a:t> attention!</a:t>
            </a:r>
            <a:br>
              <a:rPr lang="fr-FR" dirty="0" smtClean="0"/>
            </a:br>
            <a:r>
              <a:rPr lang="fr-FR" dirty="0" err="1" smtClean="0"/>
              <a:t>Any</a:t>
            </a:r>
            <a:r>
              <a:rPr lang="fr-FR" dirty="0" smtClean="0"/>
              <a:t> question ?</a:t>
            </a:r>
            <a:endParaRPr lang="fr-FR" dirty="0"/>
          </a:p>
        </p:txBody>
      </p:sp>
    </p:spTree>
    <p:extLst>
      <p:ext uri="{BB962C8B-B14F-4D97-AF65-F5344CB8AC3E}">
        <p14:creationId xmlns:p14="http://schemas.microsoft.com/office/powerpoint/2010/main" val="26946201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T1.5 </a:t>
            </a:r>
            <a:r>
              <a:rPr lang="en-US" dirty="0"/>
              <a:t>Consolidated User Requirements and </a:t>
            </a:r>
            <a:r>
              <a:rPr lang="en-US" dirty="0" smtClean="0"/>
              <a:t>Review</a:t>
            </a:r>
            <a:endParaRPr lang="fr-FR" dirty="0"/>
          </a:p>
        </p:txBody>
      </p:sp>
      <p:sp>
        <p:nvSpPr>
          <p:cNvPr id="3" name="Espace réservé du contenu 2"/>
          <p:cNvSpPr>
            <a:spLocks noGrp="1"/>
          </p:cNvSpPr>
          <p:nvPr>
            <p:ph idx="1"/>
          </p:nvPr>
        </p:nvSpPr>
        <p:spPr/>
        <p:txBody>
          <a:bodyPr/>
          <a:lstStyle/>
          <a:p>
            <a:r>
              <a:rPr lang="en-US" dirty="0" smtClean="0"/>
              <a:t>AIRBUS, </a:t>
            </a:r>
            <a:r>
              <a:rPr lang="en-US" dirty="0"/>
              <a:t>OBEO, </a:t>
            </a:r>
            <a:r>
              <a:rPr lang="en-US" dirty="0" smtClean="0"/>
              <a:t>MANTIS</a:t>
            </a:r>
            <a:r>
              <a:rPr lang="en-US" dirty="0"/>
              <a:t>, UNIT, </a:t>
            </a:r>
            <a:r>
              <a:rPr lang="en-US" dirty="0" smtClean="0"/>
              <a:t>KOCSISTEM</a:t>
            </a:r>
            <a:r>
              <a:rPr lang="en-US" dirty="0"/>
              <a:t>, ALL</a:t>
            </a:r>
          </a:p>
          <a:p>
            <a:pPr lvl="1"/>
            <a:r>
              <a:rPr lang="en-US" dirty="0" smtClean="0"/>
              <a:t>To share a common vision of User needs and expectations</a:t>
            </a:r>
          </a:p>
          <a:p>
            <a:endParaRPr lang="en-US" dirty="0" smtClean="0"/>
          </a:p>
          <a:p>
            <a:r>
              <a:rPr lang="en-GB" dirty="0"/>
              <a:t>Status</a:t>
            </a:r>
          </a:p>
          <a:p>
            <a:pPr lvl="1"/>
            <a:r>
              <a:rPr lang="en-US" sz="1800" dirty="0" smtClean="0"/>
              <a:t>UC driven User </a:t>
            </a:r>
            <a:r>
              <a:rPr lang="en-US" sz="1800" dirty="0"/>
              <a:t>requirements </a:t>
            </a:r>
            <a:r>
              <a:rPr lang="en-US" sz="1800" dirty="0" smtClean="0"/>
              <a:t>capture</a:t>
            </a:r>
            <a:endParaRPr lang="en-US" sz="1800" dirty="0"/>
          </a:p>
          <a:p>
            <a:pPr lvl="1"/>
            <a:r>
              <a:rPr lang="en-US" sz="1800" dirty="0" smtClean="0"/>
              <a:t>Consolidation through collective </a:t>
            </a:r>
            <a:r>
              <a:rPr lang="en-US" sz="1800" dirty="0"/>
              <a:t>review </a:t>
            </a:r>
            <a:r>
              <a:rPr lang="en-US" sz="1800" dirty="0" smtClean="0"/>
              <a:t>(2nd </a:t>
            </a:r>
            <a:r>
              <a:rPr lang="en-US" sz="1800" dirty="0"/>
              <a:t>International ModelWriter Workshop in Brussels, Belgium)</a:t>
            </a:r>
            <a:endParaRPr lang="en-US" sz="1800" dirty="0" smtClean="0"/>
          </a:p>
          <a:p>
            <a:pPr lvl="1"/>
            <a:r>
              <a:rPr lang="en-US" sz="1800" dirty="0" smtClean="0"/>
              <a:t>User requirements are stored &amp; managed </a:t>
            </a:r>
            <a:r>
              <a:rPr lang="en-US" sz="1800" dirty="0"/>
              <a:t>in GitHub</a:t>
            </a:r>
          </a:p>
          <a:p>
            <a:pPr lvl="2"/>
            <a:r>
              <a:rPr lang="en-US" sz="1600" dirty="0" smtClean="0"/>
              <a:t>D1.5.1 </a:t>
            </a:r>
            <a:r>
              <a:rPr lang="en-US" sz="1600" dirty="0"/>
              <a:t>Minutes of the User Requirements Review </a:t>
            </a:r>
            <a:r>
              <a:rPr lang="en-US" sz="1600" dirty="0" smtClean="0"/>
              <a:t>meeting</a:t>
            </a:r>
          </a:p>
          <a:p>
            <a:pPr lvl="2"/>
            <a:r>
              <a:rPr lang="en-GB" sz="1600" dirty="0"/>
              <a:t>D1.5.2 User Requirements </a:t>
            </a:r>
            <a:r>
              <a:rPr lang="en-GB" sz="1600" dirty="0" smtClean="0"/>
              <a:t>Document (URD) was automatically generate from </a:t>
            </a:r>
            <a:r>
              <a:rPr lang="en-GB" sz="1600" dirty="0" err="1" smtClean="0"/>
              <a:t>Github</a:t>
            </a:r>
            <a:endParaRPr lang="en-GB" sz="1600" dirty="0" smtClean="0"/>
          </a:p>
          <a:p>
            <a:pPr lvl="1"/>
            <a:endParaRPr lang="en-GB" sz="1800" dirty="0"/>
          </a:p>
          <a:p>
            <a:pPr lvl="1"/>
            <a:r>
              <a:rPr lang="en-GB" sz="1800" dirty="0"/>
              <a:t>Technical Risks </a:t>
            </a:r>
            <a:r>
              <a:rPr lang="en-GB" sz="1800" dirty="0" smtClean="0"/>
              <a:t>based </a:t>
            </a:r>
            <a:r>
              <a:rPr lang="en-GB" sz="1800" dirty="0"/>
              <a:t>on the defined </a:t>
            </a:r>
            <a:r>
              <a:rPr lang="en-GB" sz="1800" dirty="0" smtClean="0"/>
              <a:t>requirements are identified in D1.8.1 </a:t>
            </a:r>
            <a:r>
              <a:rPr lang="en-GB" sz="1800" dirty="0"/>
              <a:t>Technical Risk </a:t>
            </a:r>
            <a:r>
              <a:rPr lang="en-GB" sz="1800" dirty="0" smtClean="0"/>
              <a:t>Assessment v1.0</a:t>
            </a:r>
            <a:endParaRPr lang="en-US" sz="1800" dirty="0" smtClean="0"/>
          </a:p>
          <a:p>
            <a:pPr lvl="1"/>
            <a:endParaRPr lang="en-US" dirty="0"/>
          </a:p>
        </p:txBody>
      </p:sp>
    </p:spTree>
    <p:extLst>
      <p:ext uri="{BB962C8B-B14F-4D97-AF65-F5344CB8AC3E}">
        <p14:creationId xmlns:p14="http://schemas.microsoft.com/office/powerpoint/2010/main" val="271930369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68000" y="144000"/>
            <a:ext cx="6480264" cy="828000"/>
          </a:xfrm>
        </p:spPr>
        <p:txBody>
          <a:bodyPr/>
          <a:lstStyle/>
          <a:p>
            <a:r>
              <a:rPr lang="fr-FR" dirty="0" smtClean="0"/>
              <a:t>T1.6 </a:t>
            </a:r>
            <a:r>
              <a:rPr lang="en-US" dirty="0"/>
              <a:t>Consolidated </a:t>
            </a:r>
            <a:r>
              <a:rPr lang="en-US" dirty="0" smtClean="0"/>
              <a:t>Software Requirements </a:t>
            </a:r>
            <a:r>
              <a:rPr lang="en-US" dirty="0"/>
              <a:t>and Review</a:t>
            </a:r>
            <a:endParaRPr lang="fr-FR" dirty="0"/>
          </a:p>
        </p:txBody>
      </p:sp>
      <p:sp>
        <p:nvSpPr>
          <p:cNvPr id="3" name="Espace réservé du contenu 2"/>
          <p:cNvSpPr>
            <a:spLocks noGrp="1"/>
          </p:cNvSpPr>
          <p:nvPr>
            <p:ph idx="1"/>
          </p:nvPr>
        </p:nvSpPr>
        <p:spPr/>
        <p:txBody>
          <a:bodyPr/>
          <a:lstStyle/>
          <a:p>
            <a:r>
              <a:rPr lang="en-US" dirty="0" smtClean="0"/>
              <a:t>AIRBUS, LORIA, UNIT, MANTIS, OBEO, KOCSISTEM, ALL</a:t>
            </a:r>
            <a:endParaRPr lang="en-US" dirty="0"/>
          </a:p>
          <a:p>
            <a:pPr lvl="1"/>
            <a:r>
              <a:rPr lang="en-US" dirty="0" smtClean="0"/>
              <a:t>The </a:t>
            </a:r>
            <a:r>
              <a:rPr lang="en-US" dirty="0"/>
              <a:t>[minimum] objective of the first year (Y1) is to integrate the key pieces of software together (modelling  tools  with  a  word  processor  within  an  IDE)  to  prove  that  we  can  have  a  unified prototype ModelWriter platform</a:t>
            </a:r>
            <a:r>
              <a:rPr lang="en-US" dirty="0" smtClean="0"/>
              <a:t>.</a:t>
            </a:r>
          </a:p>
          <a:p>
            <a:pPr marL="0" indent="0">
              <a:buNone/>
            </a:pPr>
            <a:endParaRPr lang="en-US" sz="1400" dirty="0"/>
          </a:p>
          <a:p>
            <a:r>
              <a:rPr lang="en-US" dirty="0" smtClean="0"/>
              <a:t>Status</a:t>
            </a:r>
          </a:p>
          <a:p>
            <a:pPr lvl="1"/>
            <a:r>
              <a:rPr lang="en-US" dirty="0" smtClean="0"/>
              <a:t>Technical partners refined software requirements based on URD</a:t>
            </a:r>
            <a:endParaRPr lang="en-US" dirty="0"/>
          </a:p>
          <a:p>
            <a:pPr lvl="1"/>
            <a:r>
              <a:rPr lang="en-US" dirty="0"/>
              <a:t>Consolidation through collective review </a:t>
            </a:r>
            <a:r>
              <a:rPr lang="en-US" dirty="0" smtClean="0"/>
              <a:t>(2nd </a:t>
            </a:r>
            <a:r>
              <a:rPr lang="en-US" dirty="0"/>
              <a:t>International ModelWriter Workshop in Brussels, Belgium</a:t>
            </a:r>
            <a:r>
              <a:rPr lang="en-US" dirty="0" smtClean="0"/>
              <a:t>)</a:t>
            </a:r>
            <a:endParaRPr lang="en-US" dirty="0"/>
          </a:p>
          <a:p>
            <a:pPr lvl="1"/>
            <a:r>
              <a:rPr lang="en-US" dirty="0" smtClean="0"/>
              <a:t>Software requirements are stored &amp; managed </a:t>
            </a:r>
            <a:r>
              <a:rPr lang="en-US" dirty="0"/>
              <a:t>in GitHub</a:t>
            </a:r>
          </a:p>
          <a:p>
            <a:pPr lvl="2"/>
            <a:r>
              <a:rPr lang="en-US" dirty="0"/>
              <a:t>D1.6.1 Minutes of the Software Requirements Review </a:t>
            </a:r>
            <a:r>
              <a:rPr lang="en-US" dirty="0" smtClean="0"/>
              <a:t>meeting</a:t>
            </a:r>
          </a:p>
          <a:p>
            <a:pPr lvl="2"/>
            <a:r>
              <a:rPr lang="en-GB" dirty="0" smtClean="0"/>
              <a:t>D1.6.2 </a:t>
            </a:r>
            <a:r>
              <a:rPr lang="en-GB" dirty="0"/>
              <a:t>Software Requirements Document (SRD</a:t>
            </a:r>
            <a:r>
              <a:rPr lang="en-GB" dirty="0" smtClean="0"/>
              <a:t>) was </a:t>
            </a:r>
            <a:r>
              <a:rPr lang="en-GB" dirty="0"/>
              <a:t>automatically generate from </a:t>
            </a:r>
            <a:r>
              <a:rPr lang="en-GB" dirty="0" err="1" smtClean="0"/>
              <a:t>Github</a:t>
            </a:r>
            <a:endParaRPr lang="en-GB" dirty="0" smtClean="0"/>
          </a:p>
          <a:p>
            <a:pPr lvl="1"/>
            <a:r>
              <a:rPr lang="en-US" dirty="0" smtClean="0"/>
              <a:t>See also D1.8.1 Technical Risk Assessment </a:t>
            </a:r>
            <a:r>
              <a:rPr lang="en-US" dirty="0"/>
              <a:t>v1.0</a:t>
            </a:r>
          </a:p>
        </p:txBody>
      </p:sp>
    </p:spTree>
    <p:extLst>
      <p:ext uri="{BB962C8B-B14F-4D97-AF65-F5344CB8AC3E}">
        <p14:creationId xmlns:p14="http://schemas.microsoft.com/office/powerpoint/2010/main" val="287493954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T1.8 </a:t>
            </a:r>
            <a:r>
              <a:rPr lang="en-US" dirty="0" smtClean="0"/>
              <a:t>Technical </a:t>
            </a:r>
            <a:r>
              <a:rPr lang="en-US" dirty="0"/>
              <a:t>Risk Assessment</a:t>
            </a:r>
          </a:p>
        </p:txBody>
      </p:sp>
      <p:sp>
        <p:nvSpPr>
          <p:cNvPr id="3" name="Espace réservé du contenu 2"/>
          <p:cNvSpPr>
            <a:spLocks noGrp="1"/>
          </p:cNvSpPr>
          <p:nvPr>
            <p:ph idx="1"/>
          </p:nvPr>
        </p:nvSpPr>
        <p:spPr/>
        <p:txBody>
          <a:bodyPr/>
          <a:lstStyle/>
          <a:p>
            <a:r>
              <a:rPr lang="en-US" dirty="0" smtClean="0"/>
              <a:t>OBEO, UNIT, KOCSISTEM + ALL</a:t>
            </a:r>
          </a:p>
          <a:p>
            <a:pPr lvl="1"/>
            <a:r>
              <a:rPr lang="en-US" dirty="0" smtClean="0"/>
              <a:t>To identify, monitor and mitigate risks </a:t>
            </a:r>
            <a:r>
              <a:rPr lang="en-US" dirty="0"/>
              <a:t>on the achievement of the </a:t>
            </a:r>
            <a:r>
              <a:rPr lang="en-US" dirty="0" smtClean="0"/>
              <a:t>project</a:t>
            </a:r>
            <a:endParaRPr lang="en-US" dirty="0"/>
          </a:p>
          <a:p>
            <a:endParaRPr lang="en-US" dirty="0" smtClean="0"/>
          </a:p>
          <a:p>
            <a:r>
              <a:rPr lang="en-US" dirty="0" smtClean="0"/>
              <a:t>Status</a:t>
            </a:r>
          </a:p>
          <a:p>
            <a:pPr marL="615950" lvl="2" indent="-342900"/>
            <a:r>
              <a:rPr lang="en-GB" dirty="0" smtClean="0"/>
              <a:t>1</a:t>
            </a:r>
            <a:r>
              <a:rPr lang="en-GB" baseline="30000" dirty="0" smtClean="0"/>
              <a:t>st</a:t>
            </a:r>
            <a:r>
              <a:rPr lang="en-GB" dirty="0" smtClean="0"/>
              <a:t> evaluation using Actuarial </a:t>
            </a:r>
            <a:r>
              <a:rPr lang="en-GB" dirty="0"/>
              <a:t>Approach of </a:t>
            </a:r>
            <a:r>
              <a:rPr lang="en-GB" dirty="0" smtClean="0"/>
              <a:t>Technical Risk Assessment (TRA) of risks linked to requirements (URD, SDR) and technologies.</a:t>
            </a:r>
          </a:p>
          <a:p>
            <a:pPr marL="881063" lvl="3" indent="-342900"/>
            <a:r>
              <a:rPr lang="en-US" dirty="0" smtClean="0"/>
              <a:t>D1.8.1 </a:t>
            </a:r>
            <a:r>
              <a:rPr lang="en-US" dirty="0"/>
              <a:t>Technical Risk Assessment </a:t>
            </a:r>
            <a:r>
              <a:rPr lang="en-US" dirty="0" smtClean="0"/>
              <a:t>v1.0</a:t>
            </a:r>
          </a:p>
          <a:p>
            <a:pPr marL="881063" lvl="3" indent="-342900"/>
            <a:endParaRPr lang="en-US" dirty="0"/>
          </a:p>
          <a:p>
            <a:r>
              <a:rPr lang="en-US" i="1" dirty="0" smtClean="0"/>
              <a:t>Next</a:t>
            </a:r>
            <a:endParaRPr lang="en-US" i="1" dirty="0"/>
          </a:p>
          <a:p>
            <a:pPr lvl="1"/>
            <a:r>
              <a:rPr lang="en-US" sz="1800" i="1" dirty="0" smtClean="0"/>
              <a:t>The </a:t>
            </a:r>
            <a:r>
              <a:rPr lang="en-US" sz="1800" i="1" dirty="0"/>
              <a:t>document may be up-dated throughout the project with special review at the same time as for the software requirements and the architectural design review, depending on the further details and requirements we get from the industrial use case providers.</a:t>
            </a:r>
          </a:p>
          <a:p>
            <a:pPr marL="881063" lvl="3" indent="-342900"/>
            <a:endParaRPr lang="en-US" dirty="0"/>
          </a:p>
        </p:txBody>
      </p:sp>
    </p:spTree>
    <p:extLst>
      <p:ext uri="{BB962C8B-B14F-4D97-AF65-F5344CB8AC3E}">
        <p14:creationId xmlns:p14="http://schemas.microsoft.com/office/powerpoint/2010/main" val="944832066"/>
      </p:ext>
    </p:extLst>
  </p:cSld>
  <p:clrMapOvr>
    <a:masterClrMapping/>
  </p:clrMapOvr>
  <p:timing>
    <p:tnLst>
      <p:par>
        <p:cTn id="1" dur="indefinite" restart="never" nodeType="tmRoot"/>
      </p:par>
    </p:tnLst>
  </p:timing>
</p:sld>
</file>

<file path=ppt/theme/theme1.xml><?xml version="1.0" encoding="utf-8"?>
<a:theme xmlns:a="http://schemas.openxmlformats.org/drawingml/2006/main" name="ModelWriter WP2 SCL_2">
  <a:themeElements>
    <a:clrScheme name="ITEA Office">
      <a:dk1>
        <a:sysClr val="windowText" lastClr="000000"/>
      </a:dk1>
      <a:lt1>
        <a:sysClr val="window" lastClr="FFFFFF"/>
      </a:lt1>
      <a:dk2>
        <a:srgbClr val="F36F21"/>
      </a:dk2>
      <a:lt2>
        <a:srgbClr val="EEECE1"/>
      </a:lt2>
      <a:accent1>
        <a:srgbClr val="00A651"/>
      </a:accent1>
      <a:accent2>
        <a:srgbClr val="7F7F7F"/>
      </a:accent2>
      <a:accent3>
        <a:srgbClr val="F36F21"/>
      </a:accent3>
      <a:accent4>
        <a:srgbClr val="FBDC57"/>
      </a:accent4>
      <a:accent5>
        <a:srgbClr val="73C052"/>
      </a:accent5>
      <a:accent6>
        <a:srgbClr val="2484C6"/>
      </a:accent6>
      <a:hlink>
        <a:srgbClr val="00A651"/>
      </a:hlink>
      <a:folHlink>
        <a:srgbClr val="7F7F7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194ccb06-a9bd-44be-8233-5ea8b0721088"/>
    <TaxKeywordTaxHTField xmlns="194ccb06-a9bd-44be-8233-5ea8b0721088">
      <Terms xmlns="http://schemas.microsoft.com/office/infopath/2007/PartnerControls"/>
    </TaxKeywordTaxHTField>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5BFB70258BA69E4DAF3FE5F4C0DA7431" ma:contentTypeVersion="3" ma:contentTypeDescription="Create a new document." ma:contentTypeScope="" ma:versionID="73b0da4689f410ccc075ca2e5729e523">
  <xsd:schema xmlns:xsd="http://www.w3.org/2001/XMLSchema" xmlns:xs="http://www.w3.org/2001/XMLSchema" xmlns:p="http://schemas.microsoft.com/office/2006/metadata/properties" xmlns:ns2="194ccb06-a9bd-44be-8233-5ea8b0721088" targetNamespace="http://schemas.microsoft.com/office/2006/metadata/properties" ma:root="true" ma:fieldsID="e94a1f9785d1c13fc1ca94d7aa1cdcfb" ns2:_="">
    <xsd:import namespace="194ccb06-a9bd-44be-8233-5ea8b0721088"/>
    <xsd:element name="properties">
      <xsd:complexType>
        <xsd:sequence>
          <xsd:element name="documentManagement">
            <xsd:complexType>
              <xsd:all>
                <xsd:element ref="ns2:TaxKeywordTaxHTField" minOccurs="0"/>
                <xsd:element ref="ns2: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94ccb06-a9bd-44be-8233-5ea8b0721088" elementFormDefault="qualified">
    <xsd:import namespace="http://schemas.microsoft.com/office/2006/documentManagement/types"/>
    <xsd:import namespace="http://schemas.microsoft.com/office/infopath/2007/PartnerControls"/>
    <xsd:element name="TaxKeywordTaxHTField" ma:index="9" nillable="true" ma:taxonomy="true" ma:internalName="TaxKeywordTaxHTField" ma:taxonomyFieldName="TaxKeyword" ma:displayName="Enterprise Keywords" ma:fieldId="{23f27201-bee3-471e-b2e7-b64fd8b7ca38}" ma:taxonomyMulti="true" ma:sspId="8694947a-f9e1-4fea-940e-70fade438c93" ma:termSetId="00000000-0000-0000-0000-000000000000" ma:anchorId="00000000-0000-0000-0000-000000000000" ma:open="true" ma:isKeyword="true">
      <xsd:complexType>
        <xsd:sequence>
          <xsd:element ref="pc:Terms" minOccurs="0" maxOccurs="1"/>
        </xsd:sequence>
      </xsd:complexType>
    </xsd:element>
    <xsd:element name="TaxCatchAll" ma:index="10" nillable="true" ma:displayName="Taxonomy Catch All Column" ma:hidden="true" ma:list="{b9554250-f774-4ea1-8361-d72e998c4d22}" ma:internalName="TaxCatchAll" ma:showField="CatchAllData" ma:web="194ccb06-a9bd-44be-8233-5ea8b0721088">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F7BC5A0-E964-415D-AAEB-6461FAEAF8E1}">
  <ds:schemaRefs>
    <ds:schemaRef ds:uri="http://schemas.microsoft.com/office/infopath/2007/PartnerControls"/>
    <ds:schemaRef ds:uri="http://www.w3.org/XML/1998/namespace"/>
    <ds:schemaRef ds:uri="194ccb06-a9bd-44be-8233-5ea8b0721088"/>
    <ds:schemaRef ds:uri="http://purl.org/dc/dcmitype/"/>
    <ds:schemaRef ds:uri="http://purl.org/dc/terms/"/>
    <ds:schemaRef ds:uri="http://schemas.openxmlformats.org/package/2006/metadata/core-properties"/>
    <ds:schemaRef ds:uri="http://purl.org/dc/elements/1.1/"/>
    <ds:schemaRef ds:uri="http://schemas.microsoft.com/office/2006/documentManagement/types"/>
    <ds:schemaRef ds:uri="http://schemas.microsoft.com/office/2006/metadata/properties"/>
  </ds:schemaRefs>
</ds:datastoreItem>
</file>

<file path=customXml/itemProps2.xml><?xml version="1.0" encoding="utf-8"?>
<ds:datastoreItem xmlns:ds="http://schemas.openxmlformats.org/officeDocument/2006/customXml" ds:itemID="{CDEEE30E-D541-4A3D-BCD3-C9760DDDF4BE}">
  <ds:schemaRefs>
    <ds:schemaRef ds:uri="http://schemas.microsoft.com/sharepoint/v3/contenttype/forms"/>
  </ds:schemaRefs>
</ds:datastoreItem>
</file>

<file path=customXml/itemProps3.xml><?xml version="1.0" encoding="utf-8"?>
<ds:datastoreItem xmlns:ds="http://schemas.openxmlformats.org/officeDocument/2006/customXml" ds:itemID="{FFEC1D47-CEFF-4EDB-A79F-5DF302C4CC1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94ccb06-a9bd-44be-8233-5ea8b072108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ModelWriter WP2 SCL_2.potx</Template>
  <TotalTime>274</TotalTime>
  <Words>2819</Words>
  <Application>Microsoft Office PowerPoint</Application>
  <PresentationFormat>On-screen Show (4:3)</PresentationFormat>
  <Paragraphs>413</Paragraphs>
  <Slides>68</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68</vt:i4>
      </vt:variant>
    </vt:vector>
  </HeadingPairs>
  <TitlesOfParts>
    <vt:vector size="72" baseType="lpstr">
      <vt:lpstr>Arial</vt:lpstr>
      <vt:lpstr>Calibri</vt:lpstr>
      <vt:lpstr>Wingdings</vt:lpstr>
      <vt:lpstr>ModelWriter WP2 SCL_2</vt:lpstr>
      <vt:lpstr>Progress on Work Packages</vt:lpstr>
      <vt:lpstr>PowerPoint Presentation</vt:lpstr>
      <vt:lpstr>WP1</vt:lpstr>
      <vt:lpstr>T.1.1 Evaluation Methods &amp; Tools</vt:lpstr>
      <vt:lpstr>T1.3 Industrial Use Cases for French Consortium</vt:lpstr>
      <vt:lpstr>T1.4 Industrial Use Cases for Turkish Consortium</vt:lpstr>
      <vt:lpstr>T1.5 Consolidated User Requirements and Review</vt:lpstr>
      <vt:lpstr>T1.6 Consolidated Software Requirements and Review</vt:lpstr>
      <vt:lpstr>T1.8 Technical Risk Assessment</vt:lpstr>
      <vt:lpstr>PowerPoint Presentation</vt:lpstr>
      <vt:lpstr>WP2</vt:lpstr>
      <vt:lpstr>T2.1 Data Collection</vt:lpstr>
      <vt:lpstr>T2.1 Data Collection</vt:lpstr>
      <vt:lpstr>T2.2 Semantic Parsing</vt:lpstr>
      <vt:lpstr>T2.3 Natural Language Generation</vt:lpstr>
      <vt:lpstr>Semantic Annotation: Creating and Maintaining  Synchronization Links, Checking their Consistency    </vt:lpstr>
      <vt:lpstr>PowerPoint Presentation</vt:lpstr>
      <vt:lpstr>Creating Synchronization Links </vt:lpstr>
      <vt:lpstr>Checking the Consistency of Synchronization Links</vt:lpstr>
      <vt:lpstr>Maintaining Synchronization Links </vt:lpstr>
      <vt:lpstr>Semantic Annotation, Links Synchronization and Consistency Check</vt:lpstr>
      <vt:lpstr>Semantic Annotation, Links Synchronization and Consistency Check</vt:lpstr>
      <vt:lpstr>Semantic Annotation</vt:lpstr>
      <vt:lpstr>Semantic Annotation</vt:lpstr>
      <vt:lpstr>Semantic Annotation</vt:lpstr>
      <vt:lpstr>Semantic Annotation</vt:lpstr>
      <vt:lpstr>Semantic Annotation</vt:lpstr>
      <vt:lpstr>Semantic Annotation</vt:lpstr>
      <vt:lpstr>Semantic Annotation</vt:lpstr>
      <vt:lpstr>PowerPoint Presentation</vt:lpstr>
      <vt:lpstr>WP3</vt:lpstr>
      <vt:lpstr>Tasks</vt:lpstr>
      <vt:lpstr>T3.1 - Review of M2M transformation approaches</vt:lpstr>
      <vt:lpstr>T3.2 - Specification and design of the M2M Transformation Framework</vt:lpstr>
      <vt:lpstr>T3.2 - Specification and design of the M2M Transformation Framework</vt:lpstr>
      <vt:lpstr>T3.3, T3.4, T3.5, T3.6 (UNIT + KOCSISTEM)</vt:lpstr>
      <vt:lpstr>T3.3, T3.4, T3.5, T3.6 (UNIT + KOCSISTEM)</vt:lpstr>
      <vt:lpstr>T3.3, T3.4, T3.5, T3.6 (UNIT + KOCSISTEM)</vt:lpstr>
      <vt:lpstr>T3.3, T3.4, T3.5, T3.6 (UNIT + KOCSISTEM)</vt:lpstr>
      <vt:lpstr>T3.3, T3.4, T3.5, T3.6 (UNIT + KOCSISTEM)</vt:lpstr>
      <vt:lpstr>PowerPoint Presentation</vt:lpstr>
      <vt:lpstr> WP4 Knowledge Base Design and Implementation</vt:lpstr>
      <vt:lpstr> WP4 Knowledge Base Design and Implementation</vt:lpstr>
      <vt:lpstr> WP4 Knowledge Base Design and Implementation</vt:lpstr>
      <vt:lpstr> WP4 - T4.1 – Design of the Knowledge Base </vt:lpstr>
      <vt:lpstr>PowerPoint Presentation</vt:lpstr>
      <vt:lpstr>WP5</vt:lpstr>
      <vt:lpstr>WP5</vt:lpstr>
      <vt:lpstr>T5.1 Communication Management and Infrastructure</vt:lpstr>
      <vt:lpstr>T5.2 Project Coordination and Reporting </vt:lpstr>
      <vt:lpstr>T5.3 – Project Controls</vt:lpstr>
      <vt:lpstr>PowerPoint Presentation</vt:lpstr>
      <vt:lpstr>WP6 ModelWriter Functional Architecture</vt:lpstr>
      <vt:lpstr>WP6 Text connectors</vt:lpstr>
      <vt:lpstr>WP6 Model connectors</vt:lpstr>
      <vt:lpstr>WP6 Text semantic parsing and text generator</vt:lpstr>
      <vt:lpstr>WP6 Model Integration</vt:lpstr>
      <vt:lpstr>WP6 Knowledge Semantic services</vt:lpstr>
      <vt:lpstr>WP6 Knowledge base repository and engine</vt:lpstr>
      <vt:lpstr>WP6 Editors and GUI (Model and Writer parts)</vt:lpstr>
      <vt:lpstr>WP6 Integration</vt:lpstr>
      <vt:lpstr>WP6 Evaluation</vt:lpstr>
      <vt:lpstr>PowerPoint Presentation</vt:lpstr>
      <vt:lpstr>WP7 Standardization</vt:lpstr>
      <vt:lpstr>WP7 Dissemination</vt:lpstr>
      <vt:lpstr>WP7 Exploitation</vt:lpstr>
      <vt:lpstr>WP7 Exploitation</vt:lpstr>
      <vt:lpstr>Thank you for your attention! Any question ?</vt:lpstr>
    </vt:vector>
  </TitlesOfParts>
  <Company>Microsoft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Tips &amp; Tricks Project Presentation &lt;Delete this slide from your final slide set&gt;</dc:title>
  <dc:creator>Loes van den Borne</dc:creator>
  <cp:lastModifiedBy>Ferhat Erata</cp:lastModifiedBy>
  <cp:revision>388</cp:revision>
  <dcterms:created xsi:type="dcterms:W3CDTF">2014-11-11T13:03:42Z</dcterms:created>
  <dcterms:modified xsi:type="dcterms:W3CDTF">2015-09-23T13:54:47Z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0x0101005BFB70258BA69E4DAF3FE5F4C0DA7431</vt:lpwstr>
  </property>
  <property fmtid="{D5CDD505-2E9C-101B-9397-08002B2CF9AE}" pid="3" name="TaxKeyword">
    <vt:lpwstr/>
  </property>
</Properties>
</file>